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1053" r:id="rId2"/>
    <p:sldId id="1055" r:id="rId3"/>
    <p:sldId id="260" r:id="rId4"/>
    <p:sldId id="301" r:id="rId5"/>
    <p:sldId id="373" r:id="rId6"/>
    <p:sldId id="831" r:id="rId7"/>
    <p:sldId id="832" r:id="rId8"/>
    <p:sldId id="809" r:id="rId9"/>
    <p:sldId id="833" r:id="rId10"/>
    <p:sldId id="834" r:id="rId11"/>
    <p:sldId id="835" r:id="rId12"/>
    <p:sldId id="1056" r:id="rId13"/>
    <p:sldId id="815" r:id="rId14"/>
  </p:sldIdLst>
  <p:sldSz cx="22402800" cy="746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74"/>
    <a:srgbClr val="BBDBE2"/>
    <a:srgbClr val="5EAABC"/>
    <a:srgbClr val="264243"/>
    <a:srgbClr val="0029C4"/>
    <a:srgbClr val="C100C0"/>
    <a:srgbClr val="E00000"/>
    <a:srgbClr val="F2F2F2"/>
    <a:srgbClr val="B7D7A8"/>
    <a:srgbClr val="9D5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406"/>
  </p:normalViewPr>
  <p:slideViewPr>
    <p:cSldViewPr snapToGrid="0">
      <p:cViewPr varScale="1">
        <p:scale>
          <a:sx n="62" d="100"/>
          <a:sy n="62" d="100"/>
        </p:scale>
        <p:origin x="224" y="1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66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74EB11-F6F3-AD60-EC27-04A122B9BF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AC0F0-B9E0-A427-2367-113F1DAE34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47321-DF69-4F43-BA8E-060B0703962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BB829-F060-3A4E-A595-8EC9580243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23F86-9B6A-6DCF-1061-D893B21729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362BF-DD89-470A-B630-7D93D00F2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583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4BBFA-078E-4738-A9B8-F70344A0F3F0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00150" y="1143000"/>
            <a:ext cx="9258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EB252-5ED2-4CC1-AF18-5CCF990D71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94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1pPr>
    <a:lvl2pPr marL="716890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2pPr>
    <a:lvl3pPr marL="1433779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3pPr>
    <a:lvl4pPr marL="2150669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4pPr>
    <a:lvl5pPr marL="2867558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5pPr>
    <a:lvl6pPr marL="3584448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6pPr>
    <a:lvl7pPr marL="4301338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7pPr>
    <a:lvl8pPr marL="5018227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8pPr>
    <a:lvl9pPr marL="5735117" algn="l" defTabSz="1433779" rtl="0" eaLnBrk="1" latinLnBrk="0" hangingPunct="1">
      <a:defRPr sz="1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EB252-5ED2-4CC1-AF18-5CCF990D71A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29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make this more home </a:t>
            </a:r>
            <a:r>
              <a:rPr lang="en-US" dirty="0" err="1"/>
              <a:t>lookey</a:t>
            </a:r>
            <a:r>
              <a:rPr lang="en-US" dirty="0"/>
              <a:t>- maybe use one of the dark slates for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EB252-5ED2-4CC1-AF18-5CCF990D71A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56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EB252-5ED2-4CC1-AF18-5CCF990D71A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07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EB252-5ED2-4CC1-AF18-5CCF990D71A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1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robot appearing before </a:t>
            </a:r>
            <a:r>
              <a:rPr lang="en-US" dirty="0" err="1"/>
              <a:t>efverything</a:t>
            </a:r>
            <a:r>
              <a:rPr lang="en-US" dirty="0"/>
              <a:t> else?</a:t>
            </a:r>
          </a:p>
          <a:p>
            <a:endParaRPr lang="en-US" dirty="0"/>
          </a:p>
          <a:p>
            <a:r>
              <a:rPr lang="en-US" dirty="0"/>
              <a:t>Also, can we use the arrow consistently from the next slide but in reverse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8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robot appearing before </a:t>
            </a:r>
            <a:r>
              <a:rPr lang="en-US" dirty="0" err="1"/>
              <a:t>efverything</a:t>
            </a:r>
            <a:r>
              <a:rPr lang="en-US" dirty="0"/>
              <a:t> else?</a:t>
            </a:r>
          </a:p>
          <a:p>
            <a:endParaRPr lang="en-US" dirty="0"/>
          </a:p>
          <a:p>
            <a:r>
              <a:rPr lang="en-US" dirty="0"/>
              <a:t>Also, can we use the arrow consistently from the next slide but in reverse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8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robot appearing before </a:t>
            </a:r>
            <a:r>
              <a:rPr lang="en-US" dirty="0" err="1"/>
              <a:t>efverything</a:t>
            </a:r>
            <a:r>
              <a:rPr lang="en-US" dirty="0"/>
              <a:t> else?</a:t>
            </a:r>
          </a:p>
          <a:p>
            <a:endParaRPr lang="en-US" dirty="0"/>
          </a:p>
          <a:p>
            <a:r>
              <a:rPr lang="en-US" dirty="0"/>
              <a:t>Also, can we use the arrow consistently from the next slide but in reverse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robot appearing before </a:t>
            </a:r>
            <a:r>
              <a:rPr lang="en-US" dirty="0" err="1"/>
              <a:t>efverything</a:t>
            </a:r>
            <a:r>
              <a:rPr lang="en-US" dirty="0"/>
              <a:t> else?</a:t>
            </a:r>
          </a:p>
          <a:p>
            <a:endParaRPr lang="en-US" dirty="0"/>
          </a:p>
          <a:p>
            <a:r>
              <a:rPr lang="en-US" dirty="0"/>
              <a:t>Also, can we use the arrow consistently from the next slide but in reverse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6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robot appearing before </a:t>
            </a:r>
            <a:r>
              <a:rPr lang="en-US" dirty="0" err="1"/>
              <a:t>efverything</a:t>
            </a:r>
            <a:r>
              <a:rPr lang="en-US" dirty="0"/>
              <a:t> else?</a:t>
            </a:r>
          </a:p>
          <a:p>
            <a:endParaRPr lang="en-US" dirty="0"/>
          </a:p>
          <a:p>
            <a:r>
              <a:rPr lang="en-US" dirty="0"/>
              <a:t>Also, can we use the arrow consistently from the next slide but in reverse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D30F-9C89-4AA9-9FD1-A152B74E3B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9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0350" y="1222129"/>
            <a:ext cx="16802100" cy="2599831"/>
          </a:xfrm>
        </p:spPr>
        <p:txBody>
          <a:bodyPr anchor="b"/>
          <a:lstStyle>
            <a:lvl1pPr algn="ctr">
              <a:defRPr sz="6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0350" y="3922219"/>
            <a:ext cx="16802100" cy="1802941"/>
          </a:xfrm>
        </p:spPr>
        <p:txBody>
          <a:bodyPr/>
          <a:lstStyle>
            <a:lvl1pPr marL="0" indent="0" algn="ctr">
              <a:buNone/>
              <a:defRPr sz="2613"/>
            </a:lvl1pPr>
            <a:lvl2pPr marL="497845" indent="0" algn="ctr">
              <a:buNone/>
              <a:defRPr sz="2178"/>
            </a:lvl2pPr>
            <a:lvl3pPr marL="995690" indent="0" algn="ctr">
              <a:buNone/>
              <a:defRPr sz="1960"/>
            </a:lvl3pPr>
            <a:lvl4pPr marL="1493535" indent="0" algn="ctr">
              <a:buNone/>
              <a:defRPr sz="1742"/>
            </a:lvl4pPr>
            <a:lvl5pPr marL="1991380" indent="0" algn="ctr">
              <a:buNone/>
              <a:defRPr sz="1742"/>
            </a:lvl5pPr>
            <a:lvl6pPr marL="2489225" indent="0" algn="ctr">
              <a:buNone/>
              <a:defRPr sz="1742"/>
            </a:lvl6pPr>
            <a:lvl7pPr marL="2987070" indent="0" algn="ctr">
              <a:buNone/>
              <a:defRPr sz="1742"/>
            </a:lvl7pPr>
            <a:lvl8pPr marL="3484916" indent="0" algn="ctr">
              <a:buNone/>
              <a:defRPr sz="1742"/>
            </a:lvl8pPr>
            <a:lvl9pPr marL="3982761" indent="0" algn="ctr">
              <a:buNone/>
              <a:defRPr sz="1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17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61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32004" y="397580"/>
            <a:ext cx="4830604" cy="63284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0193" y="397580"/>
            <a:ext cx="14211776" cy="63284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873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4231814" y="4212801"/>
            <a:ext cx="2235206" cy="2135957"/>
          </a:xfrm>
        </p:spPr>
        <p:txBody>
          <a:bodyPr>
            <a:normAutofit/>
          </a:bodyPr>
          <a:lstStyle>
            <a:lvl1pPr marL="0" indent="0">
              <a:buNone/>
              <a:defRPr sz="196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87062" y="2076844"/>
            <a:ext cx="2235206" cy="2135957"/>
          </a:xfrm>
        </p:spPr>
        <p:txBody>
          <a:bodyPr>
            <a:normAutofit/>
          </a:bodyPr>
          <a:lstStyle>
            <a:lvl1pPr marL="0" indent="0">
              <a:buNone/>
              <a:defRPr sz="196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0083619" y="2076844"/>
            <a:ext cx="2235206" cy="2135957"/>
          </a:xfrm>
        </p:spPr>
        <p:txBody>
          <a:bodyPr>
            <a:normAutofit/>
          </a:bodyPr>
          <a:lstStyle>
            <a:lvl1pPr marL="0" indent="0">
              <a:buNone/>
              <a:defRPr sz="196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380358" y="2076844"/>
            <a:ext cx="2235206" cy="2135957"/>
          </a:xfrm>
        </p:spPr>
        <p:txBody>
          <a:bodyPr>
            <a:normAutofit/>
          </a:bodyPr>
          <a:lstStyle>
            <a:lvl1pPr marL="0" indent="0">
              <a:buNone/>
              <a:defRPr sz="196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935253" y="4212801"/>
            <a:ext cx="2235206" cy="2135957"/>
          </a:xfrm>
        </p:spPr>
        <p:txBody>
          <a:bodyPr>
            <a:normAutofit/>
          </a:bodyPr>
          <a:lstStyle>
            <a:lvl1pPr marL="0" indent="0">
              <a:buNone/>
              <a:defRPr sz="196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336A1E12-ECDD-4D4A-905D-27E17749FC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075962" cy="67056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30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781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8631-37F5-4905-9BAA-C2A66469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4C09-5530-4B24-86D2-C27FFA20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24" y="1861715"/>
            <a:ext cx="19322415" cy="3106314"/>
          </a:xfrm>
        </p:spPr>
        <p:txBody>
          <a:bodyPr anchor="b"/>
          <a:lstStyle>
            <a:lvl1pPr>
              <a:defRPr sz="6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24" y="4997416"/>
            <a:ext cx="19322415" cy="1633537"/>
          </a:xfrm>
        </p:spPr>
        <p:txBody>
          <a:bodyPr/>
          <a:lstStyle>
            <a:lvl1pPr marL="0" indent="0">
              <a:buNone/>
              <a:defRPr sz="2613">
                <a:solidFill>
                  <a:schemeClr val="tx1">
                    <a:tint val="82000"/>
                  </a:schemeClr>
                </a:solidFill>
              </a:defRPr>
            </a:lvl1pPr>
            <a:lvl2pPr marL="497845" indent="0">
              <a:buNone/>
              <a:defRPr sz="2178">
                <a:solidFill>
                  <a:schemeClr val="tx1">
                    <a:tint val="82000"/>
                  </a:schemeClr>
                </a:solidFill>
              </a:defRPr>
            </a:lvl2pPr>
            <a:lvl3pPr marL="995690" indent="0">
              <a:buNone/>
              <a:defRPr sz="1960">
                <a:solidFill>
                  <a:schemeClr val="tx1">
                    <a:tint val="82000"/>
                  </a:schemeClr>
                </a:solidFill>
              </a:defRPr>
            </a:lvl3pPr>
            <a:lvl4pPr marL="1493535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4pPr>
            <a:lvl5pPr marL="1991380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5pPr>
            <a:lvl6pPr marL="2489225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6pPr>
            <a:lvl7pPr marL="2987070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7pPr>
            <a:lvl8pPr marL="3484916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8pPr>
            <a:lvl9pPr marL="3982761" indent="0">
              <a:buNone/>
              <a:defRPr sz="17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95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0193" y="1987903"/>
            <a:ext cx="9521190" cy="4738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41418" y="1987903"/>
            <a:ext cx="9521190" cy="4738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83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110" y="397581"/>
            <a:ext cx="19322415" cy="14433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3111" y="1830600"/>
            <a:ext cx="9477434" cy="897149"/>
          </a:xfrm>
        </p:spPr>
        <p:txBody>
          <a:bodyPr anchor="b"/>
          <a:lstStyle>
            <a:lvl1pPr marL="0" indent="0">
              <a:buNone/>
              <a:defRPr sz="2613" b="1"/>
            </a:lvl1pPr>
            <a:lvl2pPr marL="497845" indent="0">
              <a:buNone/>
              <a:defRPr sz="2178" b="1"/>
            </a:lvl2pPr>
            <a:lvl3pPr marL="995690" indent="0">
              <a:buNone/>
              <a:defRPr sz="1960" b="1"/>
            </a:lvl3pPr>
            <a:lvl4pPr marL="1493535" indent="0">
              <a:buNone/>
              <a:defRPr sz="1742" b="1"/>
            </a:lvl4pPr>
            <a:lvl5pPr marL="1991380" indent="0">
              <a:buNone/>
              <a:defRPr sz="1742" b="1"/>
            </a:lvl5pPr>
            <a:lvl6pPr marL="2489225" indent="0">
              <a:buNone/>
              <a:defRPr sz="1742" b="1"/>
            </a:lvl6pPr>
            <a:lvl7pPr marL="2987070" indent="0">
              <a:buNone/>
              <a:defRPr sz="1742" b="1"/>
            </a:lvl7pPr>
            <a:lvl8pPr marL="3484916" indent="0">
              <a:buNone/>
              <a:defRPr sz="1742" b="1"/>
            </a:lvl8pPr>
            <a:lvl9pPr marL="3982761" indent="0">
              <a:buNone/>
              <a:defRPr sz="1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3111" y="2727748"/>
            <a:ext cx="9477434" cy="4012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341417" y="1830600"/>
            <a:ext cx="9524108" cy="897149"/>
          </a:xfrm>
        </p:spPr>
        <p:txBody>
          <a:bodyPr anchor="b"/>
          <a:lstStyle>
            <a:lvl1pPr marL="0" indent="0">
              <a:buNone/>
              <a:defRPr sz="2613" b="1"/>
            </a:lvl1pPr>
            <a:lvl2pPr marL="497845" indent="0">
              <a:buNone/>
              <a:defRPr sz="2178" b="1"/>
            </a:lvl2pPr>
            <a:lvl3pPr marL="995690" indent="0">
              <a:buNone/>
              <a:defRPr sz="1960" b="1"/>
            </a:lvl3pPr>
            <a:lvl4pPr marL="1493535" indent="0">
              <a:buNone/>
              <a:defRPr sz="1742" b="1"/>
            </a:lvl4pPr>
            <a:lvl5pPr marL="1991380" indent="0">
              <a:buNone/>
              <a:defRPr sz="1742" b="1"/>
            </a:lvl5pPr>
            <a:lvl6pPr marL="2489225" indent="0">
              <a:buNone/>
              <a:defRPr sz="1742" b="1"/>
            </a:lvl6pPr>
            <a:lvl7pPr marL="2987070" indent="0">
              <a:buNone/>
              <a:defRPr sz="1742" b="1"/>
            </a:lvl7pPr>
            <a:lvl8pPr marL="3484916" indent="0">
              <a:buNone/>
              <a:defRPr sz="1742" b="1"/>
            </a:lvl8pPr>
            <a:lvl9pPr marL="3982761" indent="0">
              <a:buNone/>
              <a:defRPr sz="1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341417" y="2727748"/>
            <a:ext cx="9524108" cy="4012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6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73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12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112" y="497840"/>
            <a:ext cx="7225485" cy="1742440"/>
          </a:xfrm>
        </p:spPr>
        <p:txBody>
          <a:bodyPr anchor="b"/>
          <a:lstStyle>
            <a:lvl1pPr>
              <a:defRPr sz="3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4108" y="1075197"/>
            <a:ext cx="11341418" cy="5306836"/>
          </a:xfrm>
        </p:spPr>
        <p:txBody>
          <a:bodyPr/>
          <a:lstStyle>
            <a:lvl1pPr>
              <a:defRPr sz="3484"/>
            </a:lvl1pPr>
            <a:lvl2pPr>
              <a:defRPr sz="3049"/>
            </a:lvl2pPr>
            <a:lvl3pPr>
              <a:defRPr sz="2613"/>
            </a:lvl3pPr>
            <a:lvl4pPr>
              <a:defRPr sz="2178"/>
            </a:lvl4pPr>
            <a:lvl5pPr>
              <a:defRPr sz="2178"/>
            </a:lvl5pPr>
            <a:lvl6pPr>
              <a:defRPr sz="2178"/>
            </a:lvl6pPr>
            <a:lvl7pPr>
              <a:defRPr sz="2178"/>
            </a:lvl7pPr>
            <a:lvl8pPr>
              <a:defRPr sz="2178"/>
            </a:lvl8pPr>
            <a:lvl9pPr>
              <a:defRPr sz="21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3112" y="2240280"/>
            <a:ext cx="7225485" cy="4150396"/>
          </a:xfrm>
        </p:spPr>
        <p:txBody>
          <a:bodyPr/>
          <a:lstStyle>
            <a:lvl1pPr marL="0" indent="0">
              <a:buNone/>
              <a:defRPr sz="1742"/>
            </a:lvl1pPr>
            <a:lvl2pPr marL="497845" indent="0">
              <a:buNone/>
              <a:defRPr sz="1524"/>
            </a:lvl2pPr>
            <a:lvl3pPr marL="995690" indent="0">
              <a:buNone/>
              <a:defRPr sz="1307"/>
            </a:lvl3pPr>
            <a:lvl4pPr marL="1493535" indent="0">
              <a:buNone/>
              <a:defRPr sz="1089"/>
            </a:lvl4pPr>
            <a:lvl5pPr marL="1991380" indent="0">
              <a:buNone/>
              <a:defRPr sz="1089"/>
            </a:lvl5pPr>
            <a:lvl6pPr marL="2489225" indent="0">
              <a:buNone/>
              <a:defRPr sz="1089"/>
            </a:lvl6pPr>
            <a:lvl7pPr marL="2987070" indent="0">
              <a:buNone/>
              <a:defRPr sz="1089"/>
            </a:lvl7pPr>
            <a:lvl8pPr marL="3484916" indent="0">
              <a:buNone/>
              <a:defRPr sz="1089"/>
            </a:lvl8pPr>
            <a:lvl9pPr marL="3982761" indent="0">
              <a:buNone/>
              <a:defRPr sz="10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112" y="497840"/>
            <a:ext cx="7225485" cy="1742440"/>
          </a:xfrm>
        </p:spPr>
        <p:txBody>
          <a:bodyPr anchor="b"/>
          <a:lstStyle>
            <a:lvl1pPr>
              <a:defRPr sz="3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524108" y="1075197"/>
            <a:ext cx="11341418" cy="5306836"/>
          </a:xfrm>
        </p:spPr>
        <p:txBody>
          <a:bodyPr anchor="t"/>
          <a:lstStyle>
            <a:lvl1pPr marL="0" indent="0">
              <a:buNone/>
              <a:defRPr sz="3484"/>
            </a:lvl1pPr>
            <a:lvl2pPr marL="497845" indent="0">
              <a:buNone/>
              <a:defRPr sz="3049"/>
            </a:lvl2pPr>
            <a:lvl3pPr marL="995690" indent="0">
              <a:buNone/>
              <a:defRPr sz="2613"/>
            </a:lvl3pPr>
            <a:lvl4pPr marL="1493535" indent="0">
              <a:buNone/>
              <a:defRPr sz="2178"/>
            </a:lvl4pPr>
            <a:lvl5pPr marL="1991380" indent="0">
              <a:buNone/>
              <a:defRPr sz="2178"/>
            </a:lvl5pPr>
            <a:lvl6pPr marL="2489225" indent="0">
              <a:buNone/>
              <a:defRPr sz="2178"/>
            </a:lvl6pPr>
            <a:lvl7pPr marL="2987070" indent="0">
              <a:buNone/>
              <a:defRPr sz="2178"/>
            </a:lvl7pPr>
            <a:lvl8pPr marL="3484916" indent="0">
              <a:buNone/>
              <a:defRPr sz="2178"/>
            </a:lvl8pPr>
            <a:lvl9pPr marL="3982761" indent="0">
              <a:buNone/>
              <a:defRPr sz="21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3112" y="2240280"/>
            <a:ext cx="7225485" cy="4150396"/>
          </a:xfrm>
        </p:spPr>
        <p:txBody>
          <a:bodyPr/>
          <a:lstStyle>
            <a:lvl1pPr marL="0" indent="0">
              <a:buNone/>
              <a:defRPr sz="1742"/>
            </a:lvl1pPr>
            <a:lvl2pPr marL="497845" indent="0">
              <a:buNone/>
              <a:defRPr sz="1524"/>
            </a:lvl2pPr>
            <a:lvl3pPr marL="995690" indent="0">
              <a:buNone/>
              <a:defRPr sz="1307"/>
            </a:lvl3pPr>
            <a:lvl4pPr marL="1493535" indent="0">
              <a:buNone/>
              <a:defRPr sz="1089"/>
            </a:lvl4pPr>
            <a:lvl5pPr marL="1991380" indent="0">
              <a:buNone/>
              <a:defRPr sz="1089"/>
            </a:lvl5pPr>
            <a:lvl6pPr marL="2489225" indent="0">
              <a:buNone/>
              <a:defRPr sz="1089"/>
            </a:lvl6pPr>
            <a:lvl7pPr marL="2987070" indent="0">
              <a:buNone/>
              <a:defRPr sz="1089"/>
            </a:lvl7pPr>
            <a:lvl8pPr marL="3484916" indent="0">
              <a:buNone/>
              <a:defRPr sz="1089"/>
            </a:lvl8pPr>
            <a:lvl9pPr marL="3982761" indent="0">
              <a:buNone/>
              <a:defRPr sz="10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02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40193" y="397581"/>
            <a:ext cx="19322415" cy="1443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193" y="1987903"/>
            <a:ext cx="19322415" cy="47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0193" y="6921359"/>
            <a:ext cx="5040630" cy="397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BAECBE-CF96-4C8E-9ECA-06EC6D625E9E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0928" y="6921359"/>
            <a:ext cx="7560945" cy="397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21978" y="6921359"/>
            <a:ext cx="5040630" cy="397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FE65B7-068A-436A-ACD4-A3AD13AB3B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8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6" r:id="rId14"/>
    <p:sldLayoutId id="2147483679" r:id="rId15"/>
  </p:sldLayoutIdLst>
  <p:txStyles>
    <p:titleStyle>
      <a:lvl1pPr algn="l" defTabSz="995690" rtl="0" eaLnBrk="1" latinLnBrk="0" hangingPunct="1">
        <a:lnSpc>
          <a:spcPct val="90000"/>
        </a:lnSpc>
        <a:spcBef>
          <a:spcPct val="0"/>
        </a:spcBef>
        <a:buNone/>
        <a:defRPr sz="47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8923" indent="-248923" algn="l" defTabSz="995690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049" kern="1200">
          <a:solidFill>
            <a:schemeClr val="tx1"/>
          </a:solidFill>
          <a:latin typeface="+mn-lt"/>
          <a:ea typeface="+mn-ea"/>
          <a:cs typeface="+mn-cs"/>
        </a:defRPr>
      </a:lvl1pPr>
      <a:lvl2pPr marL="74676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76A181F-F53E-10B2-C793-D344E6B710E6}"/>
              </a:ext>
            </a:extLst>
          </p:cNvPr>
          <p:cNvGrpSpPr/>
          <p:nvPr/>
        </p:nvGrpSpPr>
        <p:grpSpPr>
          <a:xfrm>
            <a:off x="3117414" y="4770783"/>
            <a:ext cx="5430613" cy="1530760"/>
            <a:chOff x="2268356" y="4770783"/>
            <a:chExt cx="5430613" cy="1530760"/>
          </a:xfrm>
        </p:grpSpPr>
        <p:pic>
          <p:nvPicPr>
            <p:cNvPr id="518" name="Google Shape;518;p85"/>
            <p:cNvPicPr preferRelativeResize="0"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68356" y="4770783"/>
              <a:ext cx="1530760" cy="1530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7EF8F-D743-D6F6-206E-A06E01DD65C9}"/>
                </a:ext>
              </a:extLst>
            </p:cNvPr>
            <p:cNvSpPr/>
            <p:nvPr/>
          </p:nvSpPr>
          <p:spPr>
            <a:xfrm>
              <a:off x="3799116" y="4770783"/>
              <a:ext cx="198882" cy="13380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D56AFE-E42C-306F-AB21-03E9159BF3CE}"/>
                </a:ext>
              </a:extLst>
            </p:cNvPr>
            <p:cNvSpPr txBox="1"/>
            <p:nvPr/>
          </p:nvSpPr>
          <p:spPr>
            <a:xfrm>
              <a:off x="4080912" y="5007300"/>
              <a:ext cx="36180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Grow </a:t>
              </a:r>
              <a:r>
                <a:rPr lang="en-US" sz="2000" b="1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Community</a:t>
              </a:r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&amp; setup open spaces for collaboration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3B4144-8326-02E8-0B0A-6EEE7755AF4B}"/>
              </a:ext>
            </a:extLst>
          </p:cNvPr>
          <p:cNvGrpSpPr/>
          <p:nvPr/>
        </p:nvGrpSpPr>
        <p:grpSpPr>
          <a:xfrm>
            <a:off x="12935977" y="4757770"/>
            <a:ext cx="6124186" cy="1580988"/>
            <a:chOff x="14469693" y="4757770"/>
            <a:chExt cx="6124186" cy="1580988"/>
          </a:xfrm>
        </p:grpSpPr>
        <p:pic>
          <p:nvPicPr>
            <p:cNvPr id="517" name="Google Shape;517;p85"/>
            <p:cNvPicPr preferRelativeResize="0"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69693" y="4807998"/>
              <a:ext cx="1530760" cy="15307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64519C-DA74-3F40-3384-F3F5B35B4829}"/>
                </a:ext>
              </a:extLst>
            </p:cNvPr>
            <p:cNvSpPr/>
            <p:nvPr/>
          </p:nvSpPr>
          <p:spPr>
            <a:xfrm>
              <a:off x="16043007" y="4770783"/>
              <a:ext cx="198882" cy="1338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4E1-369C-1A7C-91A1-7B58FAE77908}"/>
                </a:ext>
              </a:extLst>
            </p:cNvPr>
            <p:cNvSpPr txBox="1"/>
            <p:nvPr/>
          </p:nvSpPr>
          <p:spPr>
            <a:xfrm>
              <a:off x="16448340" y="4757770"/>
              <a:ext cx="414553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Cheerlead</a:t>
              </a:r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good ideas &amp; silent heroes. Deep Thinking &amp; Dissemination of the Indian </a:t>
              </a:r>
              <a:r>
                <a:rPr lang="en-US" sz="2000" dirty="0" err="1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PoV</a:t>
              </a:r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on AI.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E0E230C-675B-8881-7A19-9CFF4242E7FF}"/>
              </a:ext>
            </a:extLst>
          </p:cNvPr>
          <p:cNvSpPr txBox="1"/>
          <p:nvPr/>
        </p:nvSpPr>
        <p:spPr>
          <a:xfrm>
            <a:off x="8337181" y="268035"/>
            <a:ext cx="4382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2"/>
                </a:solidFill>
                <a:latin typeface="+mj-lt"/>
                <a:ea typeface="Cambay"/>
                <a:cs typeface="Cambay"/>
                <a:sym typeface="Cambay"/>
              </a:rPr>
              <a:t>What We Do</a:t>
            </a:r>
            <a:endParaRPr lang="en-IN" sz="5400" dirty="0"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E7E410-5742-9867-BA12-D878E9829900}"/>
              </a:ext>
            </a:extLst>
          </p:cNvPr>
          <p:cNvGrpSpPr/>
          <p:nvPr/>
        </p:nvGrpSpPr>
        <p:grpSpPr>
          <a:xfrm>
            <a:off x="298567" y="-215052"/>
            <a:ext cx="21619529" cy="1431364"/>
            <a:chOff x="298567" y="-215052"/>
            <a:chExt cx="21619529" cy="1431364"/>
          </a:xfrm>
        </p:grpSpPr>
        <p:pic>
          <p:nvPicPr>
            <p:cNvPr id="28" name="Google Shape;312;p67">
              <a:extLst>
                <a:ext uri="{FF2B5EF4-FFF2-40B4-BE49-F238E27FC236}">
                  <a16:creationId xmlns:a16="http://schemas.microsoft.com/office/drawing/2014/main" id="{CAB77474-620A-504D-0B89-2DB0457EFCF6}"/>
                </a:ext>
              </a:extLst>
            </p:cNvPr>
            <p:cNvPicPr preferRelativeResize="0"/>
            <p:nvPr/>
          </p:nvPicPr>
          <p:blipFill rotWithShape="1">
            <a:blip r:embed="rId6"/>
            <a:srcRect r="89800" b="-59974"/>
            <a:stretch/>
          </p:blipFill>
          <p:spPr>
            <a:xfrm>
              <a:off x="298567" y="145061"/>
              <a:ext cx="1693520" cy="855947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F08028-CE20-4599-0907-4D98825D30C9}"/>
                </a:ext>
              </a:extLst>
            </p:cNvPr>
            <p:cNvGrpSpPr/>
            <p:nvPr/>
          </p:nvGrpSpPr>
          <p:grpSpPr>
            <a:xfrm>
              <a:off x="19145302" y="-215052"/>
              <a:ext cx="2772794" cy="1431364"/>
              <a:chOff x="19145302" y="-215052"/>
              <a:chExt cx="2772794" cy="1431364"/>
            </a:xfrm>
          </p:grpSpPr>
          <p:pic>
            <p:nvPicPr>
              <p:cNvPr id="30" name="Picture 29" descr="A black background with blue and green text&#10;&#10;Description automatically generated">
                <a:extLst>
                  <a:ext uri="{FF2B5EF4-FFF2-40B4-BE49-F238E27FC236}">
                    <a16:creationId xmlns:a16="http://schemas.microsoft.com/office/drawing/2014/main" id="{5702837C-39DC-2FED-A7AB-8E7350439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45302" y="-215052"/>
                <a:ext cx="2727271" cy="1431364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B58602E-CA6C-6284-3A8B-09254DEABE6D}"/>
                  </a:ext>
                </a:extLst>
              </p:cNvPr>
              <p:cNvGrpSpPr/>
              <p:nvPr/>
            </p:nvGrpSpPr>
            <p:grpSpPr>
              <a:xfrm>
                <a:off x="21631297" y="335516"/>
                <a:ext cx="286799" cy="330227"/>
                <a:chOff x="4405527" y="1835176"/>
                <a:chExt cx="3766840" cy="43372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2F1E088-558E-3B1D-23EF-E1BDEDA301B4}"/>
                    </a:ext>
                  </a:extLst>
                </p:cNvPr>
                <p:cNvGrpSpPr/>
                <p:nvPr/>
              </p:nvGrpSpPr>
              <p:grpSpPr>
                <a:xfrm>
                  <a:off x="4407504" y="1835176"/>
                  <a:ext cx="2583096" cy="1949624"/>
                  <a:chOff x="4407504" y="1835176"/>
                  <a:chExt cx="2583096" cy="1949624"/>
                </a:xfrm>
                <a:solidFill>
                  <a:srgbClr val="70ADBF"/>
                </a:solidFill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DA29762-183A-AF8D-4FAC-CE302760B83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A269D64-E3EC-C080-FBA6-0BC1B11D72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4476051-0C13-5A98-4041-4A3DE3F81F96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4405527" y="4222790"/>
                  <a:ext cx="2583096" cy="1949624"/>
                  <a:chOff x="4407504" y="1835176"/>
                  <a:chExt cx="2583096" cy="1949624"/>
                </a:xfrm>
                <a:solidFill>
                  <a:srgbClr val="70ADBF"/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9A3748BC-63A9-1175-5446-62A4713BA81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953E7C6B-AB0E-4DA5-C307-9F58B657787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CADA5B9-5B14-4F45-D6FE-16A7120A4305}"/>
                    </a:ext>
                  </a:extLst>
                </p:cNvPr>
                <p:cNvSpPr/>
                <p:nvPr/>
              </p:nvSpPr>
              <p:spPr>
                <a:xfrm rot="2700000">
                  <a:off x="5601231" y="3585263"/>
                  <a:ext cx="837063" cy="837063"/>
                </a:xfrm>
                <a:prstGeom prst="rect">
                  <a:avLst/>
                </a:prstGeom>
                <a:solidFill>
                  <a:srgbClr val="66A6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4F0A1D-D72C-05D1-872D-39C3C276D84B}"/>
                    </a:ext>
                  </a:extLst>
                </p:cNvPr>
                <p:cNvSpPr/>
                <p:nvPr/>
              </p:nvSpPr>
              <p:spPr>
                <a:xfrm rot="2700000">
                  <a:off x="7335304" y="3592089"/>
                  <a:ext cx="837063" cy="837063"/>
                </a:xfrm>
                <a:prstGeom prst="rect">
                  <a:avLst/>
                </a:prstGeom>
                <a:solidFill>
                  <a:srgbClr val="66A6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62C4D6-9AE5-1571-5A22-99F7060AB881}"/>
              </a:ext>
            </a:extLst>
          </p:cNvPr>
          <p:cNvGrpSpPr/>
          <p:nvPr/>
        </p:nvGrpSpPr>
        <p:grpSpPr>
          <a:xfrm>
            <a:off x="3271509" y="1983351"/>
            <a:ext cx="5267555" cy="1338027"/>
            <a:chOff x="2431414" y="1983351"/>
            <a:chExt cx="5267555" cy="1338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761351-C9E2-110A-17EB-F53B8229902D}"/>
                </a:ext>
              </a:extLst>
            </p:cNvPr>
            <p:cNvSpPr/>
            <p:nvPr/>
          </p:nvSpPr>
          <p:spPr>
            <a:xfrm>
              <a:off x="3828396" y="1983351"/>
              <a:ext cx="198882" cy="1338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E8F20C-545F-0986-39E6-01FAE7A8CD32}"/>
                </a:ext>
              </a:extLst>
            </p:cNvPr>
            <p:cNvSpPr txBox="1"/>
            <p:nvPr/>
          </p:nvSpPr>
          <p:spPr>
            <a:xfrm>
              <a:off x="4080912" y="2190699"/>
              <a:ext cx="36180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Discover, demonstrate and distribute population-scale </a:t>
              </a:r>
              <a:r>
                <a:rPr lang="en-US" sz="2000" b="1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use-cases</a:t>
              </a:r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for AI in India.</a:t>
              </a:r>
            </a:p>
          </p:txBody>
        </p:sp>
        <p:pic>
          <p:nvPicPr>
            <p:cNvPr id="41" name="Picture 40" descr="A blue circle with arrows&#10;&#10;Description automatically generated">
              <a:extLst>
                <a:ext uri="{FF2B5EF4-FFF2-40B4-BE49-F238E27FC236}">
                  <a16:creationId xmlns:a16="http://schemas.microsoft.com/office/drawing/2014/main" id="{9032946A-D743-0497-DC65-F4AD38F9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414" y="2119540"/>
              <a:ext cx="1154555" cy="115455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93AB5-64C2-9286-08D2-BF3C9F67C3C3}"/>
              </a:ext>
            </a:extLst>
          </p:cNvPr>
          <p:cNvGrpSpPr/>
          <p:nvPr/>
        </p:nvGrpSpPr>
        <p:grpSpPr>
          <a:xfrm>
            <a:off x="13047341" y="1983351"/>
            <a:ext cx="5473795" cy="1338027"/>
            <a:chOff x="14592602" y="1983351"/>
            <a:chExt cx="5473795" cy="1338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852006-F753-9AAD-4D7D-C6CCC7281D19}"/>
                </a:ext>
              </a:extLst>
            </p:cNvPr>
            <p:cNvSpPr/>
            <p:nvPr/>
          </p:nvSpPr>
          <p:spPr>
            <a:xfrm>
              <a:off x="16072287" y="1983351"/>
              <a:ext cx="198882" cy="13380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616BF0-9F91-BE09-8713-2AB7750B7D0D}"/>
                </a:ext>
              </a:extLst>
            </p:cNvPr>
            <p:cNvSpPr txBox="1"/>
            <p:nvPr/>
          </p:nvSpPr>
          <p:spPr>
            <a:xfrm>
              <a:off x="16448340" y="2144532"/>
              <a:ext cx="36180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Infrastructure</a:t>
              </a:r>
              <a:r>
                <a:rPr lang="en-US" sz="20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to help builders scale those use cases to everyone.</a:t>
              </a:r>
            </a:p>
          </p:txBody>
        </p:sp>
        <p:pic>
          <p:nvPicPr>
            <p:cNvPr id="43" name="Picture 4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24E327E-9D8E-A808-0396-DC417DAFF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2602" y="2134704"/>
              <a:ext cx="1167322" cy="116732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39072-6043-CF30-E303-1A7719682185}"/>
              </a:ext>
            </a:extLst>
          </p:cNvPr>
          <p:cNvGrpSpPr/>
          <p:nvPr/>
        </p:nvGrpSpPr>
        <p:grpSpPr>
          <a:xfrm rot="18900000" flipH="1">
            <a:off x="8912556" y="2540194"/>
            <a:ext cx="3233072" cy="3233072"/>
            <a:chOff x="-1093295" y="1498142"/>
            <a:chExt cx="4303219" cy="4303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70D48-5381-7B5F-563B-A9612AB52C39}"/>
                </a:ext>
              </a:extLst>
            </p:cNvPr>
            <p:cNvSpPr/>
            <p:nvPr/>
          </p:nvSpPr>
          <p:spPr>
            <a:xfrm rot="2700000">
              <a:off x="629984" y="3231220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D1813A-2FBD-7BF5-9778-B0330CDB4875}"/>
                </a:ext>
              </a:extLst>
            </p:cNvPr>
            <p:cNvGrpSpPr/>
            <p:nvPr/>
          </p:nvGrpSpPr>
          <p:grpSpPr>
            <a:xfrm>
              <a:off x="-538940" y="1498142"/>
              <a:ext cx="3181789" cy="4303219"/>
              <a:chOff x="-538940" y="1498142"/>
              <a:chExt cx="3181789" cy="430321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A6B524-B0B2-4A3A-FE5E-9A2A97D2C586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7C11CA-4F29-64D7-44AC-CF0C3989631E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38007E-1F3C-34D3-3FE6-95F74700F7D6}"/>
                </a:ext>
              </a:extLst>
            </p:cNvPr>
            <p:cNvGrpSpPr/>
            <p:nvPr/>
          </p:nvGrpSpPr>
          <p:grpSpPr>
            <a:xfrm rot="5400000">
              <a:off x="-532580" y="1498141"/>
              <a:ext cx="3181789" cy="4303219"/>
              <a:chOff x="-538940" y="1498142"/>
              <a:chExt cx="3181789" cy="430321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0C7D7D-76CE-49F4-EB11-6371D9600632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38FCAB-8154-E48E-1F20-869C7638D9A7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07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C1E285-A9C0-5543-8113-6E88D23FC98C}"/>
              </a:ext>
            </a:extLst>
          </p:cNvPr>
          <p:cNvGrpSpPr/>
          <p:nvPr/>
        </p:nvGrpSpPr>
        <p:grpSpPr>
          <a:xfrm>
            <a:off x="11533417" y="3050429"/>
            <a:ext cx="2104392" cy="1899272"/>
            <a:chOff x="11533417" y="3050429"/>
            <a:chExt cx="2104392" cy="1899272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852499B-EE23-3344-967E-1B7046AC9448}"/>
                </a:ext>
              </a:extLst>
            </p:cNvPr>
            <p:cNvSpPr/>
            <p:nvPr/>
          </p:nvSpPr>
          <p:spPr>
            <a:xfrm>
              <a:off x="11589937" y="3100839"/>
              <a:ext cx="1981200" cy="181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97F8A1A-94BD-5B46-9E67-25B1E906F996}"/>
                </a:ext>
              </a:extLst>
            </p:cNvPr>
            <p:cNvSpPr/>
            <p:nvPr/>
          </p:nvSpPr>
          <p:spPr>
            <a:xfrm>
              <a:off x="11533417" y="3050429"/>
              <a:ext cx="2104392" cy="1899272"/>
            </a:xfrm>
            <a:custGeom>
              <a:avLst/>
              <a:gdLst>
                <a:gd name="connsiteX0" fmla="*/ 1052196 w 2104392"/>
                <a:gd name="connsiteY0" fmla="*/ 64076 h 1899272"/>
                <a:gd name="connsiteX1" fmla="*/ 170332 w 2104392"/>
                <a:gd name="connsiteY1" fmla="*/ 945940 h 1899272"/>
                <a:gd name="connsiteX2" fmla="*/ 1052196 w 2104392"/>
                <a:gd name="connsiteY2" fmla="*/ 1827804 h 1899272"/>
                <a:gd name="connsiteX3" fmla="*/ 1934060 w 2104392"/>
                <a:gd name="connsiteY3" fmla="*/ 945940 h 1899272"/>
                <a:gd name="connsiteX4" fmla="*/ 1052196 w 2104392"/>
                <a:gd name="connsiteY4" fmla="*/ 64076 h 1899272"/>
                <a:gd name="connsiteX5" fmla="*/ 0 w 2104392"/>
                <a:gd name="connsiteY5" fmla="*/ 0 h 1899272"/>
                <a:gd name="connsiteX6" fmla="*/ 2104392 w 2104392"/>
                <a:gd name="connsiteY6" fmla="*/ 0 h 1899272"/>
                <a:gd name="connsiteX7" fmla="*/ 2104392 w 2104392"/>
                <a:gd name="connsiteY7" fmla="*/ 1899272 h 1899272"/>
                <a:gd name="connsiteX8" fmla="*/ 0 w 2104392"/>
                <a:gd name="connsiteY8" fmla="*/ 1899272 h 189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392" h="1899272">
                  <a:moveTo>
                    <a:pt x="1052196" y="64076"/>
                  </a:moveTo>
                  <a:cubicBezTo>
                    <a:pt x="565156" y="64076"/>
                    <a:pt x="170332" y="458900"/>
                    <a:pt x="170332" y="945940"/>
                  </a:cubicBezTo>
                  <a:cubicBezTo>
                    <a:pt x="170332" y="1432980"/>
                    <a:pt x="565156" y="1827804"/>
                    <a:pt x="1052196" y="1827804"/>
                  </a:cubicBezTo>
                  <a:cubicBezTo>
                    <a:pt x="1539236" y="1827804"/>
                    <a:pt x="1934060" y="1432980"/>
                    <a:pt x="1934060" y="945940"/>
                  </a:cubicBezTo>
                  <a:cubicBezTo>
                    <a:pt x="1934060" y="458900"/>
                    <a:pt x="1539236" y="64076"/>
                    <a:pt x="1052196" y="64076"/>
                  </a:cubicBezTo>
                  <a:close/>
                  <a:moveTo>
                    <a:pt x="0" y="0"/>
                  </a:moveTo>
                  <a:lnTo>
                    <a:pt x="2104392" y="0"/>
                  </a:lnTo>
                  <a:lnTo>
                    <a:pt x="2104392" y="1899272"/>
                  </a:lnTo>
                  <a:lnTo>
                    <a:pt x="0" y="1899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87CD4DC-1B74-274B-9E92-60D6CA1D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68" y="3100839"/>
              <a:ext cx="1833337" cy="1728279"/>
            </a:xfrm>
            <a:prstGeom prst="rect">
              <a:avLst/>
            </a:prstGeom>
          </p:spPr>
        </p:pic>
      </p:grpSp>
      <p:pic>
        <p:nvPicPr>
          <p:cNvPr id="31" name="Google Shape;312;p67">
            <a:extLst>
              <a:ext uri="{FF2B5EF4-FFF2-40B4-BE49-F238E27FC236}">
                <a16:creationId xmlns:a16="http://schemas.microsoft.com/office/drawing/2014/main" id="{A5D30CAA-3791-8F7B-CC8F-DC3BAED5933E}"/>
              </a:ext>
            </a:extLst>
          </p:cNvPr>
          <p:cNvPicPr preferRelativeResize="0"/>
          <p:nvPr/>
        </p:nvPicPr>
        <p:blipFill rotWithShape="1">
          <a:blip r:embed="rId4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8ECA27-E8B7-56C9-ED2D-617910299857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4" name="Picture 3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02089357-5C95-8EBD-81D9-A94ED65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B5FA50-BD06-BFDC-A56E-8C78D688A345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B2BE14B-E1D3-42C2-0975-9CE8D397EB98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9F6EF94-3F2C-CFA6-5378-B97706DF6F6E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04FA2E1-CA85-1C69-DD91-8A3E981E8CFC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DF2B070-3862-A254-FFCA-495E67F2BF37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AE656A7-9C5B-2EA2-1322-31E3419027F9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3DC5EE5-F407-8D75-216A-2D87A31BF4C9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28F2F40-4167-806A-E294-8D36971EA856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509B15-DC26-2619-1940-583CD36A26C3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24A76-1A65-D928-303F-274A8C19D6D7}"/>
              </a:ext>
            </a:extLst>
          </p:cNvPr>
          <p:cNvGrpSpPr/>
          <p:nvPr/>
        </p:nvGrpSpPr>
        <p:grpSpPr>
          <a:xfrm>
            <a:off x="11550420" y="3029844"/>
            <a:ext cx="1927023" cy="1954030"/>
            <a:chOff x="1906388" y="1411855"/>
            <a:chExt cx="2762233" cy="28009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9558F6-AA73-C669-723E-A92B12D7BF20}"/>
                </a:ext>
              </a:extLst>
            </p:cNvPr>
            <p:cNvSpPr/>
            <p:nvPr/>
          </p:nvSpPr>
          <p:spPr>
            <a:xfrm>
              <a:off x="1906388" y="1411855"/>
              <a:ext cx="2762233" cy="2762233"/>
            </a:xfrm>
            <a:prstGeom prst="ellipse">
              <a:avLst/>
            </a:prstGeom>
            <a:gradFill>
              <a:gsLst>
                <a:gs pos="25000">
                  <a:srgbClr val="FFC000"/>
                </a:gs>
                <a:gs pos="75000">
                  <a:srgbClr val="FFFF00"/>
                </a:gs>
                <a:gs pos="100000">
                  <a:schemeClr val="bg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Placeholder 9">
              <a:extLst>
                <a:ext uri="{FF2B5EF4-FFF2-40B4-BE49-F238E27FC236}">
                  <a16:creationId xmlns:a16="http://schemas.microsoft.com/office/drawing/2014/main" id="{BD681418-F70D-FBAB-FA2D-B63B37E7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t="2202" r="2220" b="2202"/>
            <a:stretch/>
          </p:blipFill>
          <p:spPr>
            <a:xfrm>
              <a:off x="1940169" y="1591692"/>
              <a:ext cx="2621108" cy="2621108"/>
            </a:xfrm>
            <a:prstGeom prst="ellipse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A76FDBA-404B-1B29-5DC3-FB2AE55A6FB6}"/>
              </a:ext>
            </a:extLst>
          </p:cNvPr>
          <p:cNvSpPr/>
          <p:nvPr/>
        </p:nvSpPr>
        <p:spPr>
          <a:xfrm>
            <a:off x="11767956" y="5088749"/>
            <a:ext cx="3376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WHAT’S YOUR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FAVOURITE COLOUR?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nter SemiBold" panose="02000503000000020004" pitchFamily="2" charset="0"/>
              <a:ea typeface="Inter SemiBold" panose="02000503000000020004" pitchFamily="2" charset="0"/>
              <a:cs typeface="Open Sans" panose="020B06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656A55-51EB-E709-2001-FB4744DA69D1}"/>
              </a:ext>
            </a:extLst>
          </p:cNvPr>
          <p:cNvSpPr/>
          <p:nvPr/>
        </p:nvSpPr>
        <p:spPr>
          <a:xfrm>
            <a:off x="3298258" y="4726742"/>
            <a:ext cx="3169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RED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99A1F2-8762-06A2-CAF7-E838E8B4AF3F}"/>
              </a:ext>
            </a:extLst>
          </p:cNvPr>
          <p:cNvSpPr/>
          <p:nvPr/>
        </p:nvSpPr>
        <p:spPr>
          <a:xfrm>
            <a:off x="2428610" y="4741055"/>
            <a:ext cx="826409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24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</a:t>
            </a:r>
          </a:p>
        </p:txBody>
      </p:sp>
      <p:sp>
        <p:nvSpPr>
          <p:cNvPr id="50" name="Google Shape;613;p92">
            <a:extLst>
              <a:ext uri="{FF2B5EF4-FFF2-40B4-BE49-F238E27FC236}">
                <a16:creationId xmlns:a16="http://schemas.microsoft.com/office/drawing/2014/main" id="{7C4A01DD-CB21-0A31-5F0A-D9754631F172}"/>
              </a:ext>
            </a:extLst>
          </p:cNvPr>
          <p:cNvSpPr/>
          <p:nvPr/>
        </p:nvSpPr>
        <p:spPr>
          <a:xfrm>
            <a:off x="3355842" y="3923087"/>
            <a:ext cx="642088" cy="750076"/>
          </a:xfrm>
          <a:custGeom>
            <a:avLst/>
            <a:gdLst/>
            <a:ahLst/>
            <a:cxnLst/>
            <a:rect l="l" t="t" r="r" b="b"/>
            <a:pathLst>
              <a:path w="3190875" h="4114800" extrusionOk="0">
                <a:moveTo>
                  <a:pt x="1595437" y="4114769"/>
                </a:moveTo>
                <a:lnTo>
                  <a:pt x="1446209" y="4113422"/>
                </a:lnTo>
                <a:lnTo>
                  <a:pt x="1300842" y="4109461"/>
                </a:lnTo>
                <a:lnTo>
                  <a:pt x="1159951" y="4103008"/>
                </a:lnTo>
                <a:lnTo>
                  <a:pt x="1024150" y="4094182"/>
                </a:lnTo>
                <a:lnTo>
                  <a:pt x="958351" y="4088917"/>
                </a:lnTo>
                <a:lnTo>
                  <a:pt x="894055" y="4083105"/>
                </a:lnTo>
                <a:lnTo>
                  <a:pt x="831339" y="4076760"/>
                </a:lnTo>
                <a:lnTo>
                  <a:pt x="770280" y="4069897"/>
                </a:lnTo>
                <a:lnTo>
                  <a:pt x="710955" y="4062532"/>
                </a:lnTo>
                <a:lnTo>
                  <a:pt x="653440" y="4054680"/>
                </a:lnTo>
                <a:lnTo>
                  <a:pt x="597813" y="4046356"/>
                </a:lnTo>
                <a:lnTo>
                  <a:pt x="544150" y="4037574"/>
                </a:lnTo>
                <a:lnTo>
                  <a:pt x="492529" y="4028351"/>
                </a:lnTo>
                <a:lnTo>
                  <a:pt x="443025" y="4018701"/>
                </a:lnTo>
                <a:lnTo>
                  <a:pt x="395717" y="4008639"/>
                </a:lnTo>
                <a:lnTo>
                  <a:pt x="350680" y="3998180"/>
                </a:lnTo>
                <a:lnTo>
                  <a:pt x="307992" y="3987340"/>
                </a:lnTo>
                <a:lnTo>
                  <a:pt x="267729" y="3976133"/>
                </a:lnTo>
                <a:lnTo>
                  <a:pt x="229968" y="3964576"/>
                </a:lnTo>
                <a:lnTo>
                  <a:pt x="162262" y="3940466"/>
                </a:lnTo>
                <a:lnTo>
                  <a:pt x="105487" y="3915133"/>
                </a:lnTo>
                <a:lnTo>
                  <a:pt x="60258" y="3888696"/>
                </a:lnTo>
                <a:lnTo>
                  <a:pt x="27191" y="3861277"/>
                </a:lnTo>
                <a:lnTo>
                  <a:pt x="1737" y="3818571"/>
                </a:lnTo>
                <a:lnTo>
                  <a:pt x="0" y="3803975"/>
                </a:lnTo>
                <a:lnTo>
                  <a:pt x="573" y="3750145"/>
                </a:lnTo>
                <a:lnTo>
                  <a:pt x="2286" y="3696670"/>
                </a:lnTo>
                <a:lnTo>
                  <a:pt x="5121" y="3643566"/>
                </a:lnTo>
                <a:lnTo>
                  <a:pt x="9066" y="3590853"/>
                </a:lnTo>
                <a:lnTo>
                  <a:pt x="14106" y="3538547"/>
                </a:lnTo>
                <a:lnTo>
                  <a:pt x="20226" y="3486668"/>
                </a:lnTo>
                <a:lnTo>
                  <a:pt x="27411" y="3435233"/>
                </a:lnTo>
                <a:lnTo>
                  <a:pt x="35648" y="3384260"/>
                </a:lnTo>
                <a:lnTo>
                  <a:pt x="44921" y="3333767"/>
                </a:lnTo>
                <a:lnTo>
                  <a:pt x="55216" y="3283773"/>
                </a:lnTo>
                <a:lnTo>
                  <a:pt x="66518" y="3234294"/>
                </a:lnTo>
                <a:lnTo>
                  <a:pt x="78814" y="3185350"/>
                </a:lnTo>
                <a:lnTo>
                  <a:pt x="92088" y="3136958"/>
                </a:lnTo>
                <a:lnTo>
                  <a:pt x="106326" y="3089136"/>
                </a:lnTo>
                <a:lnTo>
                  <a:pt x="121514" y="3041902"/>
                </a:lnTo>
                <a:lnTo>
                  <a:pt x="137637" y="2995274"/>
                </a:lnTo>
                <a:lnTo>
                  <a:pt x="154680" y="2949271"/>
                </a:lnTo>
                <a:lnTo>
                  <a:pt x="172629" y="2903910"/>
                </a:lnTo>
                <a:lnTo>
                  <a:pt x="191469" y="2859208"/>
                </a:lnTo>
                <a:lnTo>
                  <a:pt x="211186" y="2815186"/>
                </a:lnTo>
                <a:lnTo>
                  <a:pt x="231766" y="2771859"/>
                </a:lnTo>
                <a:lnTo>
                  <a:pt x="253193" y="2729246"/>
                </a:lnTo>
                <a:lnTo>
                  <a:pt x="275454" y="2687366"/>
                </a:lnTo>
                <a:lnTo>
                  <a:pt x="298534" y="2646236"/>
                </a:lnTo>
                <a:lnTo>
                  <a:pt x="322418" y="2605874"/>
                </a:lnTo>
                <a:lnTo>
                  <a:pt x="347091" y="2566299"/>
                </a:lnTo>
                <a:lnTo>
                  <a:pt x="372540" y="2527527"/>
                </a:lnTo>
                <a:lnTo>
                  <a:pt x="398750" y="2489578"/>
                </a:lnTo>
                <a:lnTo>
                  <a:pt x="425706" y="2452469"/>
                </a:lnTo>
                <a:lnTo>
                  <a:pt x="453394" y="2416219"/>
                </a:lnTo>
                <a:lnTo>
                  <a:pt x="481799" y="2380844"/>
                </a:lnTo>
                <a:lnTo>
                  <a:pt x="510906" y="2346364"/>
                </a:lnTo>
                <a:lnTo>
                  <a:pt x="540702" y="2312797"/>
                </a:lnTo>
                <a:lnTo>
                  <a:pt x="571171" y="2280159"/>
                </a:lnTo>
                <a:lnTo>
                  <a:pt x="602300" y="2248470"/>
                </a:lnTo>
                <a:lnTo>
                  <a:pt x="634073" y="2217747"/>
                </a:lnTo>
                <a:lnTo>
                  <a:pt x="666476" y="2188008"/>
                </a:lnTo>
                <a:lnTo>
                  <a:pt x="699495" y="2159272"/>
                </a:lnTo>
                <a:lnTo>
                  <a:pt x="733115" y="2131555"/>
                </a:lnTo>
                <a:lnTo>
                  <a:pt x="767321" y="2104878"/>
                </a:lnTo>
                <a:lnTo>
                  <a:pt x="802100" y="2079256"/>
                </a:lnTo>
                <a:lnTo>
                  <a:pt x="837436" y="2054709"/>
                </a:lnTo>
                <a:lnTo>
                  <a:pt x="873314" y="2031254"/>
                </a:lnTo>
                <a:lnTo>
                  <a:pt x="909722" y="2008910"/>
                </a:lnTo>
                <a:lnTo>
                  <a:pt x="946643" y="1987693"/>
                </a:lnTo>
                <a:lnTo>
                  <a:pt x="984064" y="1967623"/>
                </a:lnTo>
                <a:lnTo>
                  <a:pt x="1021970" y="1948718"/>
                </a:lnTo>
                <a:lnTo>
                  <a:pt x="1060346" y="1930995"/>
                </a:lnTo>
                <a:lnTo>
                  <a:pt x="1099178" y="1914472"/>
                </a:lnTo>
                <a:lnTo>
                  <a:pt x="1138451" y="1899167"/>
                </a:lnTo>
                <a:lnTo>
                  <a:pt x="1178152" y="1885099"/>
                </a:lnTo>
                <a:lnTo>
                  <a:pt x="1218264" y="1872286"/>
                </a:lnTo>
                <a:lnTo>
                  <a:pt x="1258775" y="1860744"/>
                </a:lnTo>
                <a:lnTo>
                  <a:pt x="1299668" y="1850493"/>
                </a:lnTo>
                <a:lnTo>
                  <a:pt x="1340931" y="1841551"/>
                </a:lnTo>
                <a:lnTo>
                  <a:pt x="1382547" y="1833934"/>
                </a:lnTo>
                <a:lnTo>
                  <a:pt x="1424504" y="1827662"/>
                </a:lnTo>
                <a:lnTo>
                  <a:pt x="1466786" y="1822753"/>
                </a:lnTo>
                <a:lnTo>
                  <a:pt x="1509378" y="1819224"/>
                </a:lnTo>
                <a:lnTo>
                  <a:pt x="1552267" y="1817093"/>
                </a:lnTo>
                <a:lnTo>
                  <a:pt x="1595437" y="1816379"/>
                </a:lnTo>
                <a:lnTo>
                  <a:pt x="1638608" y="1817093"/>
                </a:lnTo>
                <a:lnTo>
                  <a:pt x="1681496" y="1819224"/>
                </a:lnTo>
                <a:lnTo>
                  <a:pt x="1724089" y="1822753"/>
                </a:lnTo>
                <a:lnTo>
                  <a:pt x="1766370" y="1827662"/>
                </a:lnTo>
                <a:lnTo>
                  <a:pt x="1808327" y="1833934"/>
                </a:lnTo>
                <a:lnTo>
                  <a:pt x="1849944" y="1841551"/>
                </a:lnTo>
                <a:lnTo>
                  <a:pt x="1891206" y="1850493"/>
                </a:lnTo>
                <a:lnTo>
                  <a:pt x="1932100" y="1860744"/>
                </a:lnTo>
                <a:lnTo>
                  <a:pt x="1972610" y="1872286"/>
                </a:lnTo>
                <a:lnTo>
                  <a:pt x="2012723" y="1885099"/>
                </a:lnTo>
                <a:lnTo>
                  <a:pt x="2052423" y="1899167"/>
                </a:lnTo>
                <a:lnTo>
                  <a:pt x="2091697" y="1914472"/>
                </a:lnTo>
                <a:lnTo>
                  <a:pt x="2130529" y="1930995"/>
                </a:lnTo>
                <a:lnTo>
                  <a:pt x="2168905" y="1948718"/>
                </a:lnTo>
                <a:lnTo>
                  <a:pt x="2206810" y="1967623"/>
                </a:lnTo>
                <a:lnTo>
                  <a:pt x="2244231" y="1987693"/>
                </a:lnTo>
                <a:lnTo>
                  <a:pt x="2281153" y="2008910"/>
                </a:lnTo>
                <a:lnTo>
                  <a:pt x="2317560" y="2031254"/>
                </a:lnTo>
                <a:lnTo>
                  <a:pt x="2353439" y="2054709"/>
                </a:lnTo>
                <a:lnTo>
                  <a:pt x="2388775" y="2079256"/>
                </a:lnTo>
                <a:lnTo>
                  <a:pt x="2423553" y="2104878"/>
                </a:lnTo>
                <a:lnTo>
                  <a:pt x="2457760" y="2131555"/>
                </a:lnTo>
                <a:lnTo>
                  <a:pt x="2491380" y="2159272"/>
                </a:lnTo>
                <a:lnTo>
                  <a:pt x="2524398" y="2188008"/>
                </a:lnTo>
                <a:lnTo>
                  <a:pt x="2556802" y="2217747"/>
                </a:lnTo>
                <a:lnTo>
                  <a:pt x="2588575" y="2248470"/>
                </a:lnTo>
                <a:lnTo>
                  <a:pt x="2619703" y="2280159"/>
                </a:lnTo>
                <a:lnTo>
                  <a:pt x="2650173" y="2312797"/>
                </a:lnTo>
                <a:lnTo>
                  <a:pt x="2679968" y="2346364"/>
                </a:lnTo>
                <a:lnTo>
                  <a:pt x="2709076" y="2380844"/>
                </a:lnTo>
                <a:lnTo>
                  <a:pt x="2737481" y="2416219"/>
                </a:lnTo>
                <a:lnTo>
                  <a:pt x="2765168" y="2452469"/>
                </a:lnTo>
                <a:lnTo>
                  <a:pt x="2792124" y="2489578"/>
                </a:lnTo>
                <a:lnTo>
                  <a:pt x="2818334" y="2527527"/>
                </a:lnTo>
                <a:lnTo>
                  <a:pt x="2843783" y="2566299"/>
                </a:lnTo>
                <a:lnTo>
                  <a:pt x="2868457" y="2605874"/>
                </a:lnTo>
                <a:lnTo>
                  <a:pt x="2892341" y="2646236"/>
                </a:lnTo>
                <a:lnTo>
                  <a:pt x="2915420" y="2687366"/>
                </a:lnTo>
                <a:lnTo>
                  <a:pt x="2937681" y="2729246"/>
                </a:lnTo>
                <a:lnTo>
                  <a:pt x="2959109" y="2771859"/>
                </a:lnTo>
                <a:lnTo>
                  <a:pt x="2979688" y="2815186"/>
                </a:lnTo>
                <a:lnTo>
                  <a:pt x="2999406" y="2859208"/>
                </a:lnTo>
                <a:lnTo>
                  <a:pt x="3018246" y="2903910"/>
                </a:lnTo>
                <a:lnTo>
                  <a:pt x="3036195" y="2949271"/>
                </a:lnTo>
                <a:lnTo>
                  <a:pt x="3053238" y="2995274"/>
                </a:lnTo>
                <a:lnTo>
                  <a:pt x="3069361" y="3041902"/>
                </a:lnTo>
                <a:lnTo>
                  <a:pt x="3084548" y="3089136"/>
                </a:lnTo>
                <a:lnTo>
                  <a:pt x="3098786" y="3136958"/>
                </a:lnTo>
                <a:lnTo>
                  <a:pt x="3112060" y="3185350"/>
                </a:lnTo>
                <a:lnTo>
                  <a:pt x="3124356" y="3234294"/>
                </a:lnTo>
                <a:lnTo>
                  <a:pt x="3135659" y="3283773"/>
                </a:lnTo>
                <a:lnTo>
                  <a:pt x="3145954" y="3333767"/>
                </a:lnTo>
                <a:lnTo>
                  <a:pt x="3155227" y="3384260"/>
                </a:lnTo>
                <a:lnTo>
                  <a:pt x="3163463" y="3435233"/>
                </a:lnTo>
                <a:lnTo>
                  <a:pt x="3170649" y="3486668"/>
                </a:lnTo>
                <a:lnTo>
                  <a:pt x="3176768" y="3538547"/>
                </a:lnTo>
                <a:lnTo>
                  <a:pt x="3181808" y="3590853"/>
                </a:lnTo>
                <a:lnTo>
                  <a:pt x="3185753" y="3643566"/>
                </a:lnTo>
                <a:lnTo>
                  <a:pt x="3188589" y="3696670"/>
                </a:lnTo>
                <a:lnTo>
                  <a:pt x="3190301" y="3750145"/>
                </a:lnTo>
                <a:lnTo>
                  <a:pt x="3190875" y="3803975"/>
                </a:lnTo>
                <a:lnTo>
                  <a:pt x="3189137" y="3818571"/>
                </a:lnTo>
                <a:lnTo>
                  <a:pt x="3163683" y="3861277"/>
                </a:lnTo>
                <a:lnTo>
                  <a:pt x="3130616" y="3888696"/>
                </a:lnTo>
                <a:lnTo>
                  <a:pt x="3085387" y="3915133"/>
                </a:lnTo>
                <a:lnTo>
                  <a:pt x="3028613" y="3940466"/>
                </a:lnTo>
                <a:lnTo>
                  <a:pt x="2960906" y="3964576"/>
                </a:lnTo>
                <a:lnTo>
                  <a:pt x="2923146" y="3976133"/>
                </a:lnTo>
                <a:lnTo>
                  <a:pt x="2882883" y="3987340"/>
                </a:lnTo>
                <a:lnTo>
                  <a:pt x="2840195" y="3998180"/>
                </a:lnTo>
                <a:lnTo>
                  <a:pt x="2795158" y="4008639"/>
                </a:lnTo>
                <a:lnTo>
                  <a:pt x="2747849" y="4018701"/>
                </a:lnTo>
                <a:lnTo>
                  <a:pt x="2698346" y="4028351"/>
                </a:lnTo>
                <a:lnTo>
                  <a:pt x="2646724" y="4037574"/>
                </a:lnTo>
                <a:lnTo>
                  <a:pt x="2593061" y="4046356"/>
                </a:lnTo>
                <a:lnTo>
                  <a:pt x="2537434" y="4054680"/>
                </a:lnTo>
                <a:lnTo>
                  <a:pt x="2479920" y="4062532"/>
                </a:lnTo>
                <a:lnTo>
                  <a:pt x="2420595" y="4069897"/>
                </a:lnTo>
                <a:lnTo>
                  <a:pt x="2359536" y="4076760"/>
                </a:lnTo>
                <a:lnTo>
                  <a:pt x="2296820" y="4083105"/>
                </a:lnTo>
                <a:lnTo>
                  <a:pt x="2232524" y="4088917"/>
                </a:lnTo>
                <a:lnTo>
                  <a:pt x="2166724" y="4094182"/>
                </a:lnTo>
                <a:lnTo>
                  <a:pt x="2030924" y="4103008"/>
                </a:lnTo>
                <a:lnTo>
                  <a:pt x="1890032" y="4109461"/>
                </a:lnTo>
                <a:lnTo>
                  <a:pt x="1744665" y="4113422"/>
                </a:lnTo>
                <a:lnTo>
                  <a:pt x="1595437" y="4114769"/>
                </a:lnTo>
                <a:close/>
              </a:path>
              <a:path w="3190875" h="4114800" extrusionOk="0">
                <a:moveTo>
                  <a:pt x="1595437" y="1738215"/>
                </a:moveTo>
                <a:lnTo>
                  <a:pt x="1547722" y="1736930"/>
                </a:lnTo>
                <a:lnTo>
                  <a:pt x="1500680" y="1733117"/>
                </a:lnTo>
                <a:lnTo>
                  <a:pt x="1454380" y="1726844"/>
                </a:lnTo>
                <a:lnTo>
                  <a:pt x="1408886" y="1718177"/>
                </a:lnTo>
                <a:lnTo>
                  <a:pt x="1364265" y="1707181"/>
                </a:lnTo>
                <a:lnTo>
                  <a:pt x="1320583" y="1693922"/>
                </a:lnTo>
                <a:lnTo>
                  <a:pt x="1277906" y="1678468"/>
                </a:lnTo>
                <a:lnTo>
                  <a:pt x="1236301" y="1660884"/>
                </a:lnTo>
                <a:lnTo>
                  <a:pt x="1195833" y="1641236"/>
                </a:lnTo>
                <a:lnTo>
                  <a:pt x="1156569" y="1619591"/>
                </a:lnTo>
                <a:lnTo>
                  <a:pt x="1118576" y="1596014"/>
                </a:lnTo>
                <a:lnTo>
                  <a:pt x="1081919" y="1570572"/>
                </a:lnTo>
                <a:lnTo>
                  <a:pt x="1046664" y="1543332"/>
                </a:lnTo>
                <a:lnTo>
                  <a:pt x="1012877" y="1514358"/>
                </a:lnTo>
                <a:lnTo>
                  <a:pt x="980626" y="1483717"/>
                </a:lnTo>
                <a:lnTo>
                  <a:pt x="949975" y="1451477"/>
                </a:lnTo>
                <a:lnTo>
                  <a:pt x="920992" y="1417701"/>
                </a:lnTo>
                <a:lnTo>
                  <a:pt x="893743" y="1382458"/>
                </a:lnTo>
                <a:lnTo>
                  <a:pt x="868292" y="1345813"/>
                </a:lnTo>
                <a:lnTo>
                  <a:pt x="844708" y="1307831"/>
                </a:lnTo>
                <a:lnTo>
                  <a:pt x="823055" y="1268581"/>
                </a:lnTo>
                <a:lnTo>
                  <a:pt x="803401" y="1228126"/>
                </a:lnTo>
                <a:lnTo>
                  <a:pt x="785811" y="1186535"/>
                </a:lnTo>
                <a:lnTo>
                  <a:pt x="770352" y="1143872"/>
                </a:lnTo>
                <a:lnTo>
                  <a:pt x="757089" y="1100204"/>
                </a:lnTo>
                <a:lnTo>
                  <a:pt x="746090" y="1055598"/>
                </a:lnTo>
                <a:lnTo>
                  <a:pt x="737419" y="1010119"/>
                </a:lnTo>
                <a:lnTo>
                  <a:pt x="731144" y="963833"/>
                </a:lnTo>
                <a:lnTo>
                  <a:pt x="727331" y="916807"/>
                </a:lnTo>
                <a:lnTo>
                  <a:pt x="726045" y="869107"/>
                </a:lnTo>
                <a:lnTo>
                  <a:pt x="727331" y="821407"/>
                </a:lnTo>
                <a:lnTo>
                  <a:pt x="731144" y="774382"/>
                </a:lnTo>
                <a:lnTo>
                  <a:pt x="737419" y="728096"/>
                </a:lnTo>
                <a:lnTo>
                  <a:pt x="746090" y="682617"/>
                </a:lnTo>
                <a:lnTo>
                  <a:pt x="757089" y="638010"/>
                </a:lnTo>
                <a:lnTo>
                  <a:pt x="770352" y="594343"/>
                </a:lnTo>
                <a:lnTo>
                  <a:pt x="785811" y="551680"/>
                </a:lnTo>
                <a:lnTo>
                  <a:pt x="803401" y="510088"/>
                </a:lnTo>
                <a:lnTo>
                  <a:pt x="823055" y="469634"/>
                </a:lnTo>
                <a:lnTo>
                  <a:pt x="844708" y="430383"/>
                </a:lnTo>
                <a:lnTo>
                  <a:pt x="868292" y="392402"/>
                </a:lnTo>
                <a:lnTo>
                  <a:pt x="893743" y="355757"/>
                </a:lnTo>
                <a:lnTo>
                  <a:pt x="920992" y="320513"/>
                </a:lnTo>
                <a:lnTo>
                  <a:pt x="949975" y="286738"/>
                </a:lnTo>
                <a:lnTo>
                  <a:pt x="980626" y="254497"/>
                </a:lnTo>
                <a:lnTo>
                  <a:pt x="1012877" y="223857"/>
                </a:lnTo>
                <a:lnTo>
                  <a:pt x="1046664" y="194883"/>
                </a:lnTo>
                <a:lnTo>
                  <a:pt x="1081919" y="167642"/>
                </a:lnTo>
                <a:lnTo>
                  <a:pt x="1118576" y="142201"/>
                </a:lnTo>
                <a:lnTo>
                  <a:pt x="1156569" y="118624"/>
                </a:lnTo>
                <a:lnTo>
                  <a:pt x="1195833" y="96979"/>
                </a:lnTo>
                <a:lnTo>
                  <a:pt x="1236301" y="77331"/>
                </a:lnTo>
                <a:lnTo>
                  <a:pt x="1277906" y="59747"/>
                </a:lnTo>
                <a:lnTo>
                  <a:pt x="1320583" y="44292"/>
                </a:lnTo>
                <a:lnTo>
                  <a:pt x="1364265" y="31034"/>
                </a:lnTo>
                <a:lnTo>
                  <a:pt x="1408886" y="20038"/>
                </a:lnTo>
                <a:lnTo>
                  <a:pt x="1454380" y="11370"/>
                </a:lnTo>
                <a:lnTo>
                  <a:pt x="1500680" y="5097"/>
                </a:lnTo>
                <a:lnTo>
                  <a:pt x="1547722" y="1285"/>
                </a:lnTo>
                <a:lnTo>
                  <a:pt x="1595437" y="0"/>
                </a:lnTo>
                <a:lnTo>
                  <a:pt x="1643153" y="1285"/>
                </a:lnTo>
                <a:lnTo>
                  <a:pt x="1690194" y="5097"/>
                </a:lnTo>
                <a:lnTo>
                  <a:pt x="1736495" y="11370"/>
                </a:lnTo>
                <a:lnTo>
                  <a:pt x="1781989" y="20038"/>
                </a:lnTo>
                <a:lnTo>
                  <a:pt x="1826610" y="31034"/>
                </a:lnTo>
                <a:lnTo>
                  <a:pt x="1870292" y="44292"/>
                </a:lnTo>
                <a:lnTo>
                  <a:pt x="1912969" y="59747"/>
                </a:lnTo>
                <a:lnTo>
                  <a:pt x="1954574" y="77331"/>
                </a:lnTo>
                <a:lnTo>
                  <a:pt x="1995041" y="96979"/>
                </a:lnTo>
                <a:lnTo>
                  <a:pt x="2034305" y="118624"/>
                </a:lnTo>
                <a:lnTo>
                  <a:pt x="2072299" y="142201"/>
                </a:lnTo>
                <a:lnTo>
                  <a:pt x="2108956" y="167642"/>
                </a:lnTo>
                <a:lnTo>
                  <a:pt x="2144211" y="194883"/>
                </a:lnTo>
                <a:lnTo>
                  <a:pt x="2177997" y="223857"/>
                </a:lnTo>
                <a:lnTo>
                  <a:pt x="2210249" y="254497"/>
                </a:lnTo>
                <a:lnTo>
                  <a:pt x="2240899" y="286738"/>
                </a:lnTo>
                <a:lnTo>
                  <a:pt x="2269882" y="320513"/>
                </a:lnTo>
                <a:lnTo>
                  <a:pt x="2297132" y="355757"/>
                </a:lnTo>
                <a:lnTo>
                  <a:pt x="2322582" y="392402"/>
                </a:lnTo>
                <a:lnTo>
                  <a:pt x="2346167" y="430383"/>
                </a:lnTo>
                <a:lnTo>
                  <a:pt x="2367819" y="469634"/>
                </a:lnTo>
                <a:lnTo>
                  <a:pt x="2387473" y="510088"/>
                </a:lnTo>
                <a:lnTo>
                  <a:pt x="2405063" y="551680"/>
                </a:lnTo>
                <a:lnTo>
                  <a:pt x="2420522" y="594343"/>
                </a:lnTo>
                <a:lnTo>
                  <a:pt x="2433785" y="638010"/>
                </a:lnTo>
                <a:lnTo>
                  <a:pt x="2444785" y="682617"/>
                </a:lnTo>
                <a:lnTo>
                  <a:pt x="2453455" y="728096"/>
                </a:lnTo>
                <a:lnTo>
                  <a:pt x="2459730" y="774382"/>
                </a:lnTo>
                <a:lnTo>
                  <a:pt x="2463544" y="821407"/>
                </a:lnTo>
                <a:lnTo>
                  <a:pt x="2464830" y="869107"/>
                </a:lnTo>
                <a:lnTo>
                  <a:pt x="2463544" y="916807"/>
                </a:lnTo>
                <a:lnTo>
                  <a:pt x="2459730" y="963833"/>
                </a:lnTo>
                <a:lnTo>
                  <a:pt x="2453455" y="1010119"/>
                </a:lnTo>
                <a:lnTo>
                  <a:pt x="2444785" y="1055598"/>
                </a:lnTo>
                <a:lnTo>
                  <a:pt x="2433785" y="1100204"/>
                </a:lnTo>
                <a:lnTo>
                  <a:pt x="2420522" y="1143872"/>
                </a:lnTo>
                <a:lnTo>
                  <a:pt x="2405063" y="1186535"/>
                </a:lnTo>
                <a:lnTo>
                  <a:pt x="2387473" y="1228126"/>
                </a:lnTo>
                <a:lnTo>
                  <a:pt x="2367819" y="1268581"/>
                </a:lnTo>
                <a:lnTo>
                  <a:pt x="2346167" y="1307831"/>
                </a:lnTo>
                <a:lnTo>
                  <a:pt x="2322582" y="1345813"/>
                </a:lnTo>
                <a:lnTo>
                  <a:pt x="2297132" y="1382458"/>
                </a:lnTo>
                <a:lnTo>
                  <a:pt x="2269882" y="1417701"/>
                </a:lnTo>
                <a:lnTo>
                  <a:pt x="2240899" y="1451477"/>
                </a:lnTo>
                <a:lnTo>
                  <a:pt x="2210249" y="1483717"/>
                </a:lnTo>
                <a:lnTo>
                  <a:pt x="2177997" y="1514358"/>
                </a:lnTo>
                <a:lnTo>
                  <a:pt x="2144211" y="1543332"/>
                </a:lnTo>
                <a:lnTo>
                  <a:pt x="2108956" y="1570572"/>
                </a:lnTo>
                <a:lnTo>
                  <a:pt x="2072299" y="1596014"/>
                </a:lnTo>
                <a:lnTo>
                  <a:pt x="2034305" y="1619591"/>
                </a:lnTo>
                <a:lnTo>
                  <a:pt x="1995041" y="1641236"/>
                </a:lnTo>
                <a:lnTo>
                  <a:pt x="1954574" y="1660884"/>
                </a:lnTo>
                <a:lnTo>
                  <a:pt x="1912969" y="1678468"/>
                </a:lnTo>
                <a:lnTo>
                  <a:pt x="1870292" y="1693922"/>
                </a:lnTo>
                <a:lnTo>
                  <a:pt x="1826610" y="1707181"/>
                </a:lnTo>
                <a:lnTo>
                  <a:pt x="1781989" y="1718177"/>
                </a:lnTo>
                <a:lnTo>
                  <a:pt x="1736495" y="1726844"/>
                </a:lnTo>
                <a:lnTo>
                  <a:pt x="1690194" y="1733117"/>
                </a:lnTo>
                <a:lnTo>
                  <a:pt x="1643153" y="1736930"/>
                </a:lnTo>
                <a:lnTo>
                  <a:pt x="1595437" y="1738215"/>
                </a:lnTo>
                <a:close/>
              </a:path>
            </a:pathLst>
          </a:custGeom>
          <a:solidFill>
            <a:srgbClr val="5EAA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C60C3C2-3770-BDE2-E159-D5D958D9F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866" y="3744703"/>
            <a:ext cx="944382" cy="768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6B522-89F0-E9E3-D798-953FA6699AB6}"/>
              </a:ext>
            </a:extLst>
          </p:cNvPr>
          <p:cNvSpPr txBox="1"/>
          <p:nvPr/>
        </p:nvSpPr>
        <p:spPr>
          <a:xfrm>
            <a:off x="1966539" y="87675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4034AE-64A6-CEA6-0628-9A5FC25A54D4}"/>
              </a:ext>
            </a:extLst>
          </p:cNvPr>
          <p:cNvGrpSpPr/>
          <p:nvPr/>
        </p:nvGrpSpPr>
        <p:grpSpPr>
          <a:xfrm>
            <a:off x="3578070" y="1007229"/>
            <a:ext cx="381730" cy="439533"/>
            <a:chOff x="4405527" y="1835176"/>
            <a:chExt cx="3766840" cy="43372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CA1F44-87A0-FFA2-A275-661664FAAE80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5E67C4B-5BB4-7168-FBFA-5D2A620AC205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199B6D-DED6-E2FA-1DD3-7DE55F958CC9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FED4DC-2BB4-0692-9B5E-83958AB98440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CA5546-5E4D-3FCA-BA01-6E59BD0AAA61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C9656A8-9A80-1811-18EE-6F01D5E7D325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49E794-7CC8-8AAF-ADC2-B772DEFB481B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DA66A3-86DB-4A4C-E448-FE33495CEF45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A17B49-7462-5763-EFDB-FB66E97E31CD}"/>
              </a:ext>
            </a:extLst>
          </p:cNvPr>
          <p:cNvSpPr txBox="1"/>
          <p:nvPr/>
        </p:nvSpPr>
        <p:spPr>
          <a:xfrm>
            <a:off x="4212609" y="909541"/>
            <a:ext cx="3032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Gives information/opinion/data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4EFFA-D1BC-E27D-01BD-0C44D2CA6F2F}"/>
              </a:ext>
            </a:extLst>
          </p:cNvPr>
          <p:cNvSpPr txBox="1"/>
          <p:nvPr/>
        </p:nvSpPr>
        <p:spPr>
          <a:xfrm>
            <a:off x="7074320" y="1813274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1D6231-31E5-7EF8-E92C-3E96420EF58D}"/>
              </a:ext>
            </a:extLst>
          </p:cNvPr>
          <p:cNvGrpSpPr/>
          <p:nvPr/>
        </p:nvGrpSpPr>
        <p:grpSpPr>
          <a:xfrm flipH="1">
            <a:off x="8685851" y="1943751"/>
            <a:ext cx="381730" cy="439533"/>
            <a:chOff x="4405527" y="1835176"/>
            <a:chExt cx="3766840" cy="43372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604EA-7464-7F4D-40A0-01C2E50A8AB1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AFB2D9-1552-F5EE-21E0-5E3ADCBB62F2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FCE80DD-0D35-52A3-8EEB-D1D7B1216AA5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C4A56D-B1C6-614B-45EA-F4049C5F1EE0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A169178-D821-78AE-6A2A-907182927BE5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91856F-CE22-5E55-908E-0DFDC9B8233C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656344-EAD0-976E-EF51-774DC21404CC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549713-D559-850B-C02B-2DEA77BE0A7C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A4FB667-3AC9-AE84-1415-EAE1F9BA37A9}"/>
              </a:ext>
            </a:extLst>
          </p:cNvPr>
          <p:cNvSpPr txBox="1"/>
          <p:nvPr/>
        </p:nvSpPr>
        <p:spPr>
          <a:xfrm>
            <a:off x="9182284" y="1840352"/>
            <a:ext cx="2407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rgbClr val="38761D"/>
                </a:solidFill>
              </a:rPr>
              <a:t>Asks for opinion</a:t>
            </a:r>
          </a:p>
          <a:p>
            <a:pPr lvl="0"/>
            <a:r>
              <a:rPr lang="en-GB" dirty="0">
                <a:solidFill>
                  <a:srgbClr val="38761D"/>
                </a:solidFill>
              </a:rPr>
              <a:t>/information</a:t>
            </a:r>
            <a:endParaRPr lang="en-GB" sz="1800" dirty="0">
              <a:solidFill>
                <a:srgbClr val="5EAABC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BDB713-16E0-A3A9-6BDD-3F8C993117F8}"/>
              </a:ext>
            </a:extLst>
          </p:cNvPr>
          <p:cNvGrpSpPr/>
          <p:nvPr/>
        </p:nvGrpSpPr>
        <p:grpSpPr>
          <a:xfrm flipH="1">
            <a:off x="8723700" y="4132066"/>
            <a:ext cx="2088445" cy="305454"/>
            <a:chOff x="6809784" y="5887273"/>
            <a:chExt cx="2836535" cy="414869"/>
          </a:xfrm>
        </p:grpSpPr>
        <p:sp>
          <p:nvSpPr>
            <p:cNvPr id="20" name="L-Shape 81">
              <a:extLst>
                <a:ext uri="{FF2B5EF4-FFF2-40B4-BE49-F238E27FC236}">
                  <a16:creationId xmlns:a16="http://schemas.microsoft.com/office/drawing/2014/main" id="{B57A5505-D3C3-3ED6-BDE2-0A58CF5AE66B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L-Shape 82">
              <a:extLst>
                <a:ext uri="{FF2B5EF4-FFF2-40B4-BE49-F238E27FC236}">
                  <a16:creationId xmlns:a16="http://schemas.microsoft.com/office/drawing/2014/main" id="{DA427958-28F5-74D4-9CFA-4214DD5B804B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L-Shape 83">
              <a:extLst>
                <a:ext uri="{FF2B5EF4-FFF2-40B4-BE49-F238E27FC236}">
                  <a16:creationId xmlns:a16="http://schemas.microsoft.com/office/drawing/2014/main" id="{72529769-93C3-0A24-9084-ADEB572FE26B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L-Shape 84">
              <a:extLst>
                <a:ext uri="{FF2B5EF4-FFF2-40B4-BE49-F238E27FC236}">
                  <a16:creationId xmlns:a16="http://schemas.microsoft.com/office/drawing/2014/main" id="{0358DF2A-7FAA-1538-8F08-2281C440626E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L-Shape 85">
              <a:extLst>
                <a:ext uri="{FF2B5EF4-FFF2-40B4-BE49-F238E27FC236}">
                  <a16:creationId xmlns:a16="http://schemas.microsoft.com/office/drawing/2014/main" id="{71B56C95-1FD2-F51C-3C8C-B09491FB7031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L-Shape 86">
              <a:extLst>
                <a:ext uri="{FF2B5EF4-FFF2-40B4-BE49-F238E27FC236}">
                  <a16:creationId xmlns:a16="http://schemas.microsoft.com/office/drawing/2014/main" id="{F7766D6F-3924-E93C-66E2-31653BE7EBD6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L-Shape 87">
              <a:extLst>
                <a:ext uri="{FF2B5EF4-FFF2-40B4-BE49-F238E27FC236}">
                  <a16:creationId xmlns:a16="http://schemas.microsoft.com/office/drawing/2014/main" id="{F792CB9E-7CC6-1ABF-0198-9872E43DE2F9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L-Shape 88">
              <a:extLst>
                <a:ext uri="{FF2B5EF4-FFF2-40B4-BE49-F238E27FC236}">
                  <a16:creationId xmlns:a16="http://schemas.microsoft.com/office/drawing/2014/main" id="{FE8D4735-4A38-6AE7-4022-0581F36DAC9B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L-Shape 89">
              <a:extLst>
                <a:ext uri="{FF2B5EF4-FFF2-40B4-BE49-F238E27FC236}">
                  <a16:creationId xmlns:a16="http://schemas.microsoft.com/office/drawing/2014/main" id="{47666BFE-7E04-1A3D-E19B-5A13DB272DCD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1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18" grpId="0"/>
      <p:bldP spid="21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C1E285-A9C0-5543-8113-6E88D23FC98C}"/>
              </a:ext>
            </a:extLst>
          </p:cNvPr>
          <p:cNvGrpSpPr/>
          <p:nvPr/>
        </p:nvGrpSpPr>
        <p:grpSpPr>
          <a:xfrm>
            <a:off x="11533417" y="3050429"/>
            <a:ext cx="2104392" cy="1899272"/>
            <a:chOff x="11533417" y="3050429"/>
            <a:chExt cx="2104392" cy="1899272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852499B-EE23-3344-967E-1B7046AC9448}"/>
                </a:ext>
              </a:extLst>
            </p:cNvPr>
            <p:cNvSpPr/>
            <p:nvPr/>
          </p:nvSpPr>
          <p:spPr>
            <a:xfrm>
              <a:off x="11589937" y="3100839"/>
              <a:ext cx="1981200" cy="181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97F8A1A-94BD-5B46-9E67-25B1E906F996}"/>
                </a:ext>
              </a:extLst>
            </p:cNvPr>
            <p:cNvSpPr/>
            <p:nvPr/>
          </p:nvSpPr>
          <p:spPr>
            <a:xfrm>
              <a:off x="11533417" y="3050429"/>
              <a:ext cx="2104392" cy="1899272"/>
            </a:xfrm>
            <a:custGeom>
              <a:avLst/>
              <a:gdLst>
                <a:gd name="connsiteX0" fmla="*/ 1052196 w 2104392"/>
                <a:gd name="connsiteY0" fmla="*/ 64076 h 1899272"/>
                <a:gd name="connsiteX1" fmla="*/ 170332 w 2104392"/>
                <a:gd name="connsiteY1" fmla="*/ 945940 h 1899272"/>
                <a:gd name="connsiteX2" fmla="*/ 1052196 w 2104392"/>
                <a:gd name="connsiteY2" fmla="*/ 1827804 h 1899272"/>
                <a:gd name="connsiteX3" fmla="*/ 1934060 w 2104392"/>
                <a:gd name="connsiteY3" fmla="*/ 945940 h 1899272"/>
                <a:gd name="connsiteX4" fmla="*/ 1052196 w 2104392"/>
                <a:gd name="connsiteY4" fmla="*/ 64076 h 1899272"/>
                <a:gd name="connsiteX5" fmla="*/ 0 w 2104392"/>
                <a:gd name="connsiteY5" fmla="*/ 0 h 1899272"/>
                <a:gd name="connsiteX6" fmla="*/ 2104392 w 2104392"/>
                <a:gd name="connsiteY6" fmla="*/ 0 h 1899272"/>
                <a:gd name="connsiteX7" fmla="*/ 2104392 w 2104392"/>
                <a:gd name="connsiteY7" fmla="*/ 1899272 h 1899272"/>
                <a:gd name="connsiteX8" fmla="*/ 0 w 2104392"/>
                <a:gd name="connsiteY8" fmla="*/ 1899272 h 189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392" h="1899272">
                  <a:moveTo>
                    <a:pt x="1052196" y="64076"/>
                  </a:moveTo>
                  <a:cubicBezTo>
                    <a:pt x="565156" y="64076"/>
                    <a:pt x="170332" y="458900"/>
                    <a:pt x="170332" y="945940"/>
                  </a:cubicBezTo>
                  <a:cubicBezTo>
                    <a:pt x="170332" y="1432980"/>
                    <a:pt x="565156" y="1827804"/>
                    <a:pt x="1052196" y="1827804"/>
                  </a:cubicBezTo>
                  <a:cubicBezTo>
                    <a:pt x="1539236" y="1827804"/>
                    <a:pt x="1934060" y="1432980"/>
                    <a:pt x="1934060" y="945940"/>
                  </a:cubicBezTo>
                  <a:cubicBezTo>
                    <a:pt x="1934060" y="458900"/>
                    <a:pt x="1539236" y="64076"/>
                    <a:pt x="1052196" y="64076"/>
                  </a:cubicBezTo>
                  <a:close/>
                  <a:moveTo>
                    <a:pt x="0" y="0"/>
                  </a:moveTo>
                  <a:lnTo>
                    <a:pt x="2104392" y="0"/>
                  </a:lnTo>
                  <a:lnTo>
                    <a:pt x="2104392" y="1899272"/>
                  </a:lnTo>
                  <a:lnTo>
                    <a:pt x="0" y="1899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87CD4DC-1B74-274B-9E92-60D6CA1D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68" y="3100839"/>
              <a:ext cx="1833337" cy="172827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2EBAB1-AF92-4642-9BF0-5CCAF4D39938}"/>
              </a:ext>
            </a:extLst>
          </p:cNvPr>
          <p:cNvGrpSpPr/>
          <p:nvPr/>
        </p:nvGrpSpPr>
        <p:grpSpPr>
          <a:xfrm flipH="1">
            <a:off x="8723700" y="4132066"/>
            <a:ext cx="2088445" cy="305454"/>
            <a:chOff x="6809784" y="5887273"/>
            <a:chExt cx="2836535" cy="414869"/>
          </a:xfrm>
        </p:grpSpPr>
        <p:sp>
          <p:nvSpPr>
            <p:cNvPr id="82" name="L-Shape 81">
              <a:extLst>
                <a:ext uri="{FF2B5EF4-FFF2-40B4-BE49-F238E27FC236}">
                  <a16:creationId xmlns:a16="http://schemas.microsoft.com/office/drawing/2014/main" id="{B736A2C7-CC8A-D649-B7DC-7052281E5629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L-Shape 82">
              <a:extLst>
                <a:ext uri="{FF2B5EF4-FFF2-40B4-BE49-F238E27FC236}">
                  <a16:creationId xmlns:a16="http://schemas.microsoft.com/office/drawing/2014/main" id="{0D7FC8D7-8353-3646-A126-F83DBF1271C3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6F377B82-FC98-2944-B3C0-24DA4C78FD64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L-Shape 84">
              <a:extLst>
                <a:ext uri="{FF2B5EF4-FFF2-40B4-BE49-F238E27FC236}">
                  <a16:creationId xmlns:a16="http://schemas.microsoft.com/office/drawing/2014/main" id="{43E3487A-BE92-2C42-AEA7-1242AD135B09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L-Shape 85">
              <a:extLst>
                <a:ext uri="{FF2B5EF4-FFF2-40B4-BE49-F238E27FC236}">
                  <a16:creationId xmlns:a16="http://schemas.microsoft.com/office/drawing/2014/main" id="{12E3D160-99C9-644D-BA6D-095474214179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-Shape 86">
              <a:extLst>
                <a:ext uri="{FF2B5EF4-FFF2-40B4-BE49-F238E27FC236}">
                  <a16:creationId xmlns:a16="http://schemas.microsoft.com/office/drawing/2014/main" id="{2F8D2CC1-EB4F-294C-B7C9-8A98116051FC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L-Shape 87">
              <a:extLst>
                <a:ext uri="{FF2B5EF4-FFF2-40B4-BE49-F238E27FC236}">
                  <a16:creationId xmlns:a16="http://schemas.microsoft.com/office/drawing/2014/main" id="{389B534D-C9CF-8B46-B3DC-B288A9098FCD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3B1E48E2-DD6B-5648-AA8B-BA697B8753AE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14096CD0-506C-BB4F-9C83-CC41DCF19A22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24A76-1A65-D928-303F-274A8C19D6D7}"/>
              </a:ext>
            </a:extLst>
          </p:cNvPr>
          <p:cNvGrpSpPr/>
          <p:nvPr/>
        </p:nvGrpSpPr>
        <p:grpSpPr>
          <a:xfrm>
            <a:off x="11550420" y="3029844"/>
            <a:ext cx="1927023" cy="1954030"/>
            <a:chOff x="1906388" y="1411855"/>
            <a:chExt cx="2762233" cy="28009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9558F6-AA73-C669-723E-A92B12D7BF20}"/>
                </a:ext>
              </a:extLst>
            </p:cNvPr>
            <p:cNvSpPr/>
            <p:nvPr/>
          </p:nvSpPr>
          <p:spPr>
            <a:xfrm>
              <a:off x="1906388" y="1411855"/>
              <a:ext cx="2762233" cy="2762233"/>
            </a:xfrm>
            <a:prstGeom prst="ellipse">
              <a:avLst/>
            </a:prstGeom>
            <a:gradFill>
              <a:gsLst>
                <a:gs pos="25000">
                  <a:srgbClr val="FFC000"/>
                </a:gs>
                <a:gs pos="75000">
                  <a:srgbClr val="FFFF00"/>
                </a:gs>
                <a:gs pos="100000">
                  <a:schemeClr val="bg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Placeholder 9">
              <a:extLst>
                <a:ext uri="{FF2B5EF4-FFF2-40B4-BE49-F238E27FC236}">
                  <a16:creationId xmlns:a16="http://schemas.microsoft.com/office/drawing/2014/main" id="{BD681418-F70D-FBAB-FA2D-B63B37E7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t="2202" r="2220" b="2202"/>
            <a:stretch/>
          </p:blipFill>
          <p:spPr>
            <a:xfrm>
              <a:off x="1940169" y="1591692"/>
              <a:ext cx="2621108" cy="2621108"/>
            </a:xfrm>
            <a:prstGeom prst="ellipse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A76FDBA-404B-1B29-5DC3-FB2AE55A6FB6}"/>
              </a:ext>
            </a:extLst>
          </p:cNvPr>
          <p:cNvSpPr/>
          <p:nvPr/>
        </p:nvSpPr>
        <p:spPr>
          <a:xfrm>
            <a:off x="11767956" y="5088749"/>
            <a:ext cx="3376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WHAT’S YOUR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FAVOURITE COLOUR?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nter SemiBold" panose="02000503000000020004" pitchFamily="2" charset="0"/>
              <a:ea typeface="Inter SemiBold" panose="02000503000000020004" pitchFamily="2" charset="0"/>
              <a:cs typeface="Open Sans" panose="020B0606030504020204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BF1F81-0448-3874-5F3B-FC0BA9DB9EF8}"/>
              </a:ext>
            </a:extLst>
          </p:cNvPr>
          <p:cNvGrpSpPr/>
          <p:nvPr/>
        </p:nvGrpSpPr>
        <p:grpSpPr>
          <a:xfrm>
            <a:off x="5140626" y="5392011"/>
            <a:ext cx="1569622" cy="1291340"/>
            <a:chOff x="5140626" y="5392011"/>
            <a:chExt cx="1569622" cy="12913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BCD32DA-AC83-7659-F549-7EDF9FE18E6F}"/>
                </a:ext>
              </a:extLst>
            </p:cNvPr>
            <p:cNvGrpSpPr/>
            <p:nvPr/>
          </p:nvGrpSpPr>
          <p:grpSpPr>
            <a:xfrm>
              <a:off x="5727317" y="5392011"/>
              <a:ext cx="982931" cy="1291340"/>
              <a:chOff x="2247815" y="4482909"/>
              <a:chExt cx="982931" cy="12913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F8BC220-12B9-8A17-98A3-16130839ECE7}"/>
                  </a:ext>
                </a:extLst>
              </p:cNvPr>
              <p:cNvSpPr/>
              <p:nvPr/>
            </p:nvSpPr>
            <p:spPr>
              <a:xfrm>
                <a:off x="2247815" y="5447365"/>
                <a:ext cx="982931" cy="326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24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USER 3</a:t>
                </a:r>
              </a:p>
            </p:txBody>
          </p:sp>
          <p:sp>
            <p:nvSpPr>
              <p:cNvPr id="49" name="Google Shape;613;p92">
                <a:extLst>
                  <a:ext uri="{FF2B5EF4-FFF2-40B4-BE49-F238E27FC236}">
                    <a16:creationId xmlns:a16="http://schemas.microsoft.com/office/drawing/2014/main" id="{46E3ADA4-F8DF-A5FE-1B7C-F8A05B6D4285}"/>
                  </a:ext>
                </a:extLst>
              </p:cNvPr>
              <p:cNvSpPr/>
              <p:nvPr/>
            </p:nvSpPr>
            <p:spPr>
              <a:xfrm>
                <a:off x="2400251" y="4482909"/>
                <a:ext cx="678061" cy="792099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4114800" extrusionOk="0">
                    <a:moveTo>
                      <a:pt x="1595437" y="4114769"/>
                    </a:moveTo>
                    <a:lnTo>
                      <a:pt x="1446209" y="4113422"/>
                    </a:lnTo>
                    <a:lnTo>
                      <a:pt x="1300842" y="4109461"/>
                    </a:lnTo>
                    <a:lnTo>
                      <a:pt x="1159951" y="4103008"/>
                    </a:lnTo>
                    <a:lnTo>
                      <a:pt x="1024150" y="4094182"/>
                    </a:lnTo>
                    <a:lnTo>
                      <a:pt x="958351" y="4088917"/>
                    </a:lnTo>
                    <a:lnTo>
                      <a:pt x="894055" y="4083105"/>
                    </a:lnTo>
                    <a:lnTo>
                      <a:pt x="831339" y="4076760"/>
                    </a:lnTo>
                    <a:lnTo>
                      <a:pt x="770280" y="4069897"/>
                    </a:lnTo>
                    <a:lnTo>
                      <a:pt x="710955" y="4062532"/>
                    </a:lnTo>
                    <a:lnTo>
                      <a:pt x="653440" y="4054680"/>
                    </a:lnTo>
                    <a:lnTo>
                      <a:pt x="597813" y="4046356"/>
                    </a:lnTo>
                    <a:lnTo>
                      <a:pt x="544150" y="4037574"/>
                    </a:lnTo>
                    <a:lnTo>
                      <a:pt x="492529" y="4028351"/>
                    </a:lnTo>
                    <a:lnTo>
                      <a:pt x="443025" y="4018701"/>
                    </a:lnTo>
                    <a:lnTo>
                      <a:pt x="395717" y="4008639"/>
                    </a:lnTo>
                    <a:lnTo>
                      <a:pt x="350680" y="3998180"/>
                    </a:lnTo>
                    <a:lnTo>
                      <a:pt x="307992" y="3987340"/>
                    </a:lnTo>
                    <a:lnTo>
                      <a:pt x="267729" y="3976133"/>
                    </a:lnTo>
                    <a:lnTo>
                      <a:pt x="229968" y="3964576"/>
                    </a:lnTo>
                    <a:lnTo>
                      <a:pt x="162262" y="3940466"/>
                    </a:lnTo>
                    <a:lnTo>
                      <a:pt x="105487" y="3915133"/>
                    </a:lnTo>
                    <a:lnTo>
                      <a:pt x="60258" y="3888696"/>
                    </a:lnTo>
                    <a:lnTo>
                      <a:pt x="27191" y="3861277"/>
                    </a:lnTo>
                    <a:lnTo>
                      <a:pt x="1737" y="3818571"/>
                    </a:lnTo>
                    <a:lnTo>
                      <a:pt x="0" y="3803975"/>
                    </a:lnTo>
                    <a:lnTo>
                      <a:pt x="573" y="3750145"/>
                    </a:lnTo>
                    <a:lnTo>
                      <a:pt x="2286" y="3696670"/>
                    </a:lnTo>
                    <a:lnTo>
                      <a:pt x="5121" y="3643566"/>
                    </a:lnTo>
                    <a:lnTo>
                      <a:pt x="9066" y="3590853"/>
                    </a:lnTo>
                    <a:lnTo>
                      <a:pt x="14106" y="3538547"/>
                    </a:lnTo>
                    <a:lnTo>
                      <a:pt x="20226" y="3486668"/>
                    </a:lnTo>
                    <a:lnTo>
                      <a:pt x="27411" y="3435233"/>
                    </a:lnTo>
                    <a:lnTo>
                      <a:pt x="35648" y="3384260"/>
                    </a:lnTo>
                    <a:lnTo>
                      <a:pt x="44921" y="3333767"/>
                    </a:lnTo>
                    <a:lnTo>
                      <a:pt x="55216" y="3283773"/>
                    </a:lnTo>
                    <a:lnTo>
                      <a:pt x="66518" y="3234294"/>
                    </a:lnTo>
                    <a:lnTo>
                      <a:pt x="78814" y="3185350"/>
                    </a:lnTo>
                    <a:lnTo>
                      <a:pt x="92088" y="3136958"/>
                    </a:lnTo>
                    <a:lnTo>
                      <a:pt x="106326" y="3089136"/>
                    </a:lnTo>
                    <a:lnTo>
                      <a:pt x="121514" y="3041902"/>
                    </a:lnTo>
                    <a:lnTo>
                      <a:pt x="137637" y="2995274"/>
                    </a:lnTo>
                    <a:lnTo>
                      <a:pt x="154680" y="2949271"/>
                    </a:lnTo>
                    <a:lnTo>
                      <a:pt x="172629" y="2903910"/>
                    </a:lnTo>
                    <a:lnTo>
                      <a:pt x="191469" y="2859208"/>
                    </a:lnTo>
                    <a:lnTo>
                      <a:pt x="211186" y="2815186"/>
                    </a:lnTo>
                    <a:lnTo>
                      <a:pt x="231766" y="2771859"/>
                    </a:lnTo>
                    <a:lnTo>
                      <a:pt x="253193" y="2729246"/>
                    </a:lnTo>
                    <a:lnTo>
                      <a:pt x="275454" y="2687366"/>
                    </a:lnTo>
                    <a:lnTo>
                      <a:pt x="298534" y="2646236"/>
                    </a:lnTo>
                    <a:lnTo>
                      <a:pt x="322418" y="2605874"/>
                    </a:lnTo>
                    <a:lnTo>
                      <a:pt x="347091" y="2566299"/>
                    </a:lnTo>
                    <a:lnTo>
                      <a:pt x="372540" y="2527527"/>
                    </a:lnTo>
                    <a:lnTo>
                      <a:pt x="398750" y="2489578"/>
                    </a:lnTo>
                    <a:lnTo>
                      <a:pt x="425706" y="2452469"/>
                    </a:lnTo>
                    <a:lnTo>
                      <a:pt x="453394" y="2416219"/>
                    </a:lnTo>
                    <a:lnTo>
                      <a:pt x="481799" y="2380844"/>
                    </a:lnTo>
                    <a:lnTo>
                      <a:pt x="510906" y="2346364"/>
                    </a:lnTo>
                    <a:lnTo>
                      <a:pt x="540702" y="2312797"/>
                    </a:lnTo>
                    <a:lnTo>
                      <a:pt x="571171" y="2280159"/>
                    </a:lnTo>
                    <a:lnTo>
                      <a:pt x="602300" y="2248470"/>
                    </a:lnTo>
                    <a:lnTo>
                      <a:pt x="634073" y="2217747"/>
                    </a:lnTo>
                    <a:lnTo>
                      <a:pt x="666476" y="2188008"/>
                    </a:lnTo>
                    <a:lnTo>
                      <a:pt x="699495" y="2159272"/>
                    </a:lnTo>
                    <a:lnTo>
                      <a:pt x="733115" y="2131555"/>
                    </a:lnTo>
                    <a:lnTo>
                      <a:pt x="767321" y="2104878"/>
                    </a:lnTo>
                    <a:lnTo>
                      <a:pt x="802100" y="2079256"/>
                    </a:lnTo>
                    <a:lnTo>
                      <a:pt x="837436" y="2054709"/>
                    </a:lnTo>
                    <a:lnTo>
                      <a:pt x="873314" y="2031254"/>
                    </a:lnTo>
                    <a:lnTo>
                      <a:pt x="909722" y="2008910"/>
                    </a:lnTo>
                    <a:lnTo>
                      <a:pt x="946643" y="1987693"/>
                    </a:lnTo>
                    <a:lnTo>
                      <a:pt x="984064" y="1967623"/>
                    </a:lnTo>
                    <a:lnTo>
                      <a:pt x="1021970" y="1948718"/>
                    </a:lnTo>
                    <a:lnTo>
                      <a:pt x="1060346" y="1930995"/>
                    </a:lnTo>
                    <a:lnTo>
                      <a:pt x="1099178" y="1914472"/>
                    </a:lnTo>
                    <a:lnTo>
                      <a:pt x="1138451" y="1899167"/>
                    </a:lnTo>
                    <a:lnTo>
                      <a:pt x="1178152" y="1885099"/>
                    </a:lnTo>
                    <a:lnTo>
                      <a:pt x="1218264" y="1872286"/>
                    </a:lnTo>
                    <a:lnTo>
                      <a:pt x="1258775" y="1860744"/>
                    </a:lnTo>
                    <a:lnTo>
                      <a:pt x="1299668" y="1850493"/>
                    </a:lnTo>
                    <a:lnTo>
                      <a:pt x="1340931" y="1841551"/>
                    </a:lnTo>
                    <a:lnTo>
                      <a:pt x="1382547" y="1833934"/>
                    </a:lnTo>
                    <a:lnTo>
                      <a:pt x="1424504" y="1827662"/>
                    </a:lnTo>
                    <a:lnTo>
                      <a:pt x="1466786" y="1822753"/>
                    </a:lnTo>
                    <a:lnTo>
                      <a:pt x="1509378" y="1819224"/>
                    </a:lnTo>
                    <a:lnTo>
                      <a:pt x="1552267" y="1817093"/>
                    </a:lnTo>
                    <a:lnTo>
                      <a:pt x="1595437" y="1816379"/>
                    </a:lnTo>
                    <a:lnTo>
                      <a:pt x="1638608" y="1817093"/>
                    </a:lnTo>
                    <a:lnTo>
                      <a:pt x="1681496" y="1819224"/>
                    </a:lnTo>
                    <a:lnTo>
                      <a:pt x="1724089" y="1822753"/>
                    </a:lnTo>
                    <a:lnTo>
                      <a:pt x="1766370" y="1827662"/>
                    </a:lnTo>
                    <a:lnTo>
                      <a:pt x="1808327" y="1833934"/>
                    </a:lnTo>
                    <a:lnTo>
                      <a:pt x="1849944" y="1841551"/>
                    </a:lnTo>
                    <a:lnTo>
                      <a:pt x="1891206" y="1850493"/>
                    </a:lnTo>
                    <a:lnTo>
                      <a:pt x="1932100" y="1860744"/>
                    </a:lnTo>
                    <a:lnTo>
                      <a:pt x="1972610" y="1872286"/>
                    </a:lnTo>
                    <a:lnTo>
                      <a:pt x="2012723" y="1885099"/>
                    </a:lnTo>
                    <a:lnTo>
                      <a:pt x="2052423" y="1899167"/>
                    </a:lnTo>
                    <a:lnTo>
                      <a:pt x="2091697" y="1914472"/>
                    </a:lnTo>
                    <a:lnTo>
                      <a:pt x="2130529" y="1930995"/>
                    </a:lnTo>
                    <a:lnTo>
                      <a:pt x="2168905" y="1948718"/>
                    </a:lnTo>
                    <a:lnTo>
                      <a:pt x="2206810" y="1967623"/>
                    </a:lnTo>
                    <a:lnTo>
                      <a:pt x="2244231" y="1987693"/>
                    </a:lnTo>
                    <a:lnTo>
                      <a:pt x="2281153" y="2008910"/>
                    </a:lnTo>
                    <a:lnTo>
                      <a:pt x="2317560" y="2031254"/>
                    </a:lnTo>
                    <a:lnTo>
                      <a:pt x="2353439" y="2054709"/>
                    </a:lnTo>
                    <a:lnTo>
                      <a:pt x="2388775" y="2079256"/>
                    </a:lnTo>
                    <a:lnTo>
                      <a:pt x="2423553" y="2104878"/>
                    </a:lnTo>
                    <a:lnTo>
                      <a:pt x="2457760" y="2131555"/>
                    </a:lnTo>
                    <a:lnTo>
                      <a:pt x="2491380" y="2159272"/>
                    </a:lnTo>
                    <a:lnTo>
                      <a:pt x="2524398" y="2188008"/>
                    </a:lnTo>
                    <a:lnTo>
                      <a:pt x="2556802" y="2217747"/>
                    </a:lnTo>
                    <a:lnTo>
                      <a:pt x="2588575" y="2248470"/>
                    </a:lnTo>
                    <a:lnTo>
                      <a:pt x="2619703" y="2280159"/>
                    </a:lnTo>
                    <a:lnTo>
                      <a:pt x="2650173" y="2312797"/>
                    </a:lnTo>
                    <a:lnTo>
                      <a:pt x="2679968" y="2346364"/>
                    </a:lnTo>
                    <a:lnTo>
                      <a:pt x="2709076" y="2380844"/>
                    </a:lnTo>
                    <a:lnTo>
                      <a:pt x="2737481" y="2416219"/>
                    </a:lnTo>
                    <a:lnTo>
                      <a:pt x="2765168" y="2452469"/>
                    </a:lnTo>
                    <a:lnTo>
                      <a:pt x="2792124" y="2489578"/>
                    </a:lnTo>
                    <a:lnTo>
                      <a:pt x="2818334" y="2527527"/>
                    </a:lnTo>
                    <a:lnTo>
                      <a:pt x="2843783" y="2566299"/>
                    </a:lnTo>
                    <a:lnTo>
                      <a:pt x="2868457" y="2605874"/>
                    </a:lnTo>
                    <a:lnTo>
                      <a:pt x="2892341" y="2646236"/>
                    </a:lnTo>
                    <a:lnTo>
                      <a:pt x="2915420" y="2687366"/>
                    </a:lnTo>
                    <a:lnTo>
                      <a:pt x="2937681" y="2729246"/>
                    </a:lnTo>
                    <a:lnTo>
                      <a:pt x="2959109" y="2771859"/>
                    </a:lnTo>
                    <a:lnTo>
                      <a:pt x="2979688" y="2815186"/>
                    </a:lnTo>
                    <a:lnTo>
                      <a:pt x="2999406" y="2859208"/>
                    </a:lnTo>
                    <a:lnTo>
                      <a:pt x="3018246" y="2903910"/>
                    </a:lnTo>
                    <a:lnTo>
                      <a:pt x="3036195" y="2949271"/>
                    </a:lnTo>
                    <a:lnTo>
                      <a:pt x="3053238" y="2995274"/>
                    </a:lnTo>
                    <a:lnTo>
                      <a:pt x="3069361" y="3041902"/>
                    </a:lnTo>
                    <a:lnTo>
                      <a:pt x="3084548" y="3089136"/>
                    </a:lnTo>
                    <a:lnTo>
                      <a:pt x="3098786" y="3136958"/>
                    </a:lnTo>
                    <a:lnTo>
                      <a:pt x="3112060" y="3185350"/>
                    </a:lnTo>
                    <a:lnTo>
                      <a:pt x="3124356" y="3234294"/>
                    </a:lnTo>
                    <a:lnTo>
                      <a:pt x="3135659" y="3283773"/>
                    </a:lnTo>
                    <a:lnTo>
                      <a:pt x="3145954" y="3333767"/>
                    </a:lnTo>
                    <a:lnTo>
                      <a:pt x="3155227" y="3384260"/>
                    </a:lnTo>
                    <a:lnTo>
                      <a:pt x="3163463" y="3435233"/>
                    </a:lnTo>
                    <a:lnTo>
                      <a:pt x="3170649" y="3486668"/>
                    </a:lnTo>
                    <a:lnTo>
                      <a:pt x="3176768" y="3538547"/>
                    </a:lnTo>
                    <a:lnTo>
                      <a:pt x="3181808" y="3590853"/>
                    </a:lnTo>
                    <a:lnTo>
                      <a:pt x="3185753" y="3643566"/>
                    </a:lnTo>
                    <a:lnTo>
                      <a:pt x="3188589" y="3696670"/>
                    </a:lnTo>
                    <a:lnTo>
                      <a:pt x="3190301" y="3750145"/>
                    </a:lnTo>
                    <a:lnTo>
                      <a:pt x="3190875" y="3803975"/>
                    </a:lnTo>
                    <a:lnTo>
                      <a:pt x="3189137" y="3818571"/>
                    </a:lnTo>
                    <a:lnTo>
                      <a:pt x="3163683" y="3861277"/>
                    </a:lnTo>
                    <a:lnTo>
                      <a:pt x="3130616" y="3888696"/>
                    </a:lnTo>
                    <a:lnTo>
                      <a:pt x="3085387" y="3915133"/>
                    </a:lnTo>
                    <a:lnTo>
                      <a:pt x="3028613" y="3940466"/>
                    </a:lnTo>
                    <a:lnTo>
                      <a:pt x="2960906" y="3964576"/>
                    </a:lnTo>
                    <a:lnTo>
                      <a:pt x="2923146" y="3976133"/>
                    </a:lnTo>
                    <a:lnTo>
                      <a:pt x="2882883" y="3987340"/>
                    </a:lnTo>
                    <a:lnTo>
                      <a:pt x="2840195" y="3998180"/>
                    </a:lnTo>
                    <a:lnTo>
                      <a:pt x="2795158" y="4008639"/>
                    </a:lnTo>
                    <a:lnTo>
                      <a:pt x="2747849" y="4018701"/>
                    </a:lnTo>
                    <a:lnTo>
                      <a:pt x="2698346" y="4028351"/>
                    </a:lnTo>
                    <a:lnTo>
                      <a:pt x="2646724" y="4037574"/>
                    </a:lnTo>
                    <a:lnTo>
                      <a:pt x="2593061" y="4046356"/>
                    </a:lnTo>
                    <a:lnTo>
                      <a:pt x="2537434" y="4054680"/>
                    </a:lnTo>
                    <a:lnTo>
                      <a:pt x="2479920" y="4062532"/>
                    </a:lnTo>
                    <a:lnTo>
                      <a:pt x="2420595" y="4069897"/>
                    </a:lnTo>
                    <a:lnTo>
                      <a:pt x="2359536" y="4076760"/>
                    </a:lnTo>
                    <a:lnTo>
                      <a:pt x="2296820" y="4083105"/>
                    </a:lnTo>
                    <a:lnTo>
                      <a:pt x="2232524" y="4088917"/>
                    </a:lnTo>
                    <a:lnTo>
                      <a:pt x="2166724" y="4094182"/>
                    </a:lnTo>
                    <a:lnTo>
                      <a:pt x="2030924" y="4103008"/>
                    </a:lnTo>
                    <a:lnTo>
                      <a:pt x="1890032" y="4109461"/>
                    </a:lnTo>
                    <a:lnTo>
                      <a:pt x="1744665" y="4113422"/>
                    </a:lnTo>
                    <a:lnTo>
                      <a:pt x="1595437" y="4114769"/>
                    </a:lnTo>
                    <a:close/>
                  </a:path>
                  <a:path w="3190875" h="4114800" extrusionOk="0">
                    <a:moveTo>
                      <a:pt x="1595437" y="1738215"/>
                    </a:moveTo>
                    <a:lnTo>
                      <a:pt x="1547722" y="1736930"/>
                    </a:lnTo>
                    <a:lnTo>
                      <a:pt x="1500680" y="1733117"/>
                    </a:lnTo>
                    <a:lnTo>
                      <a:pt x="1454380" y="1726844"/>
                    </a:lnTo>
                    <a:lnTo>
                      <a:pt x="1408886" y="1718177"/>
                    </a:lnTo>
                    <a:lnTo>
                      <a:pt x="1364265" y="1707181"/>
                    </a:lnTo>
                    <a:lnTo>
                      <a:pt x="1320583" y="1693922"/>
                    </a:lnTo>
                    <a:lnTo>
                      <a:pt x="1277906" y="1678468"/>
                    </a:lnTo>
                    <a:lnTo>
                      <a:pt x="1236301" y="1660884"/>
                    </a:lnTo>
                    <a:lnTo>
                      <a:pt x="1195833" y="1641236"/>
                    </a:lnTo>
                    <a:lnTo>
                      <a:pt x="1156569" y="1619591"/>
                    </a:lnTo>
                    <a:lnTo>
                      <a:pt x="1118576" y="1596014"/>
                    </a:lnTo>
                    <a:lnTo>
                      <a:pt x="1081919" y="1570572"/>
                    </a:lnTo>
                    <a:lnTo>
                      <a:pt x="1046664" y="1543332"/>
                    </a:lnTo>
                    <a:lnTo>
                      <a:pt x="1012877" y="1514358"/>
                    </a:lnTo>
                    <a:lnTo>
                      <a:pt x="980626" y="1483717"/>
                    </a:lnTo>
                    <a:lnTo>
                      <a:pt x="949975" y="1451477"/>
                    </a:lnTo>
                    <a:lnTo>
                      <a:pt x="920992" y="1417701"/>
                    </a:lnTo>
                    <a:lnTo>
                      <a:pt x="893743" y="1382458"/>
                    </a:lnTo>
                    <a:lnTo>
                      <a:pt x="868292" y="1345813"/>
                    </a:lnTo>
                    <a:lnTo>
                      <a:pt x="844708" y="1307831"/>
                    </a:lnTo>
                    <a:lnTo>
                      <a:pt x="823055" y="1268581"/>
                    </a:lnTo>
                    <a:lnTo>
                      <a:pt x="803401" y="1228126"/>
                    </a:lnTo>
                    <a:lnTo>
                      <a:pt x="785811" y="1186535"/>
                    </a:lnTo>
                    <a:lnTo>
                      <a:pt x="770352" y="1143872"/>
                    </a:lnTo>
                    <a:lnTo>
                      <a:pt x="757089" y="1100204"/>
                    </a:lnTo>
                    <a:lnTo>
                      <a:pt x="746090" y="1055598"/>
                    </a:lnTo>
                    <a:lnTo>
                      <a:pt x="737419" y="1010119"/>
                    </a:lnTo>
                    <a:lnTo>
                      <a:pt x="731144" y="963833"/>
                    </a:lnTo>
                    <a:lnTo>
                      <a:pt x="727331" y="916807"/>
                    </a:lnTo>
                    <a:lnTo>
                      <a:pt x="726045" y="869107"/>
                    </a:lnTo>
                    <a:lnTo>
                      <a:pt x="727331" y="821407"/>
                    </a:lnTo>
                    <a:lnTo>
                      <a:pt x="731144" y="774382"/>
                    </a:lnTo>
                    <a:lnTo>
                      <a:pt x="737419" y="728096"/>
                    </a:lnTo>
                    <a:lnTo>
                      <a:pt x="746090" y="682617"/>
                    </a:lnTo>
                    <a:lnTo>
                      <a:pt x="757089" y="638010"/>
                    </a:lnTo>
                    <a:lnTo>
                      <a:pt x="770352" y="594343"/>
                    </a:lnTo>
                    <a:lnTo>
                      <a:pt x="785811" y="551680"/>
                    </a:lnTo>
                    <a:lnTo>
                      <a:pt x="803401" y="510088"/>
                    </a:lnTo>
                    <a:lnTo>
                      <a:pt x="823055" y="469634"/>
                    </a:lnTo>
                    <a:lnTo>
                      <a:pt x="844708" y="430383"/>
                    </a:lnTo>
                    <a:lnTo>
                      <a:pt x="868292" y="392402"/>
                    </a:lnTo>
                    <a:lnTo>
                      <a:pt x="893743" y="355757"/>
                    </a:lnTo>
                    <a:lnTo>
                      <a:pt x="920992" y="320513"/>
                    </a:lnTo>
                    <a:lnTo>
                      <a:pt x="949975" y="286738"/>
                    </a:lnTo>
                    <a:lnTo>
                      <a:pt x="980626" y="254497"/>
                    </a:lnTo>
                    <a:lnTo>
                      <a:pt x="1012877" y="223857"/>
                    </a:lnTo>
                    <a:lnTo>
                      <a:pt x="1046664" y="194883"/>
                    </a:lnTo>
                    <a:lnTo>
                      <a:pt x="1081919" y="167642"/>
                    </a:lnTo>
                    <a:lnTo>
                      <a:pt x="1118576" y="142201"/>
                    </a:lnTo>
                    <a:lnTo>
                      <a:pt x="1156569" y="118624"/>
                    </a:lnTo>
                    <a:lnTo>
                      <a:pt x="1195833" y="96979"/>
                    </a:lnTo>
                    <a:lnTo>
                      <a:pt x="1236301" y="77331"/>
                    </a:lnTo>
                    <a:lnTo>
                      <a:pt x="1277906" y="59747"/>
                    </a:lnTo>
                    <a:lnTo>
                      <a:pt x="1320583" y="44292"/>
                    </a:lnTo>
                    <a:lnTo>
                      <a:pt x="1364265" y="31034"/>
                    </a:lnTo>
                    <a:lnTo>
                      <a:pt x="1408886" y="20038"/>
                    </a:lnTo>
                    <a:lnTo>
                      <a:pt x="1454380" y="11370"/>
                    </a:lnTo>
                    <a:lnTo>
                      <a:pt x="1500680" y="5097"/>
                    </a:lnTo>
                    <a:lnTo>
                      <a:pt x="1547722" y="1285"/>
                    </a:lnTo>
                    <a:lnTo>
                      <a:pt x="1595437" y="0"/>
                    </a:lnTo>
                    <a:lnTo>
                      <a:pt x="1643153" y="1285"/>
                    </a:lnTo>
                    <a:lnTo>
                      <a:pt x="1690194" y="5097"/>
                    </a:lnTo>
                    <a:lnTo>
                      <a:pt x="1736495" y="11370"/>
                    </a:lnTo>
                    <a:lnTo>
                      <a:pt x="1781989" y="20038"/>
                    </a:lnTo>
                    <a:lnTo>
                      <a:pt x="1826610" y="31034"/>
                    </a:lnTo>
                    <a:lnTo>
                      <a:pt x="1870292" y="44292"/>
                    </a:lnTo>
                    <a:lnTo>
                      <a:pt x="1912969" y="59747"/>
                    </a:lnTo>
                    <a:lnTo>
                      <a:pt x="1954574" y="77331"/>
                    </a:lnTo>
                    <a:lnTo>
                      <a:pt x="1995041" y="96979"/>
                    </a:lnTo>
                    <a:lnTo>
                      <a:pt x="2034305" y="118624"/>
                    </a:lnTo>
                    <a:lnTo>
                      <a:pt x="2072299" y="142201"/>
                    </a:lnTo>
                    <a:lnTo>
                      <a:pt x="2108956" y="167642"/>
                    </a:lnTo>
                    <a:lnTo>
                      <a:pt x="2144211" y="194883"/>
                    </a:lnTo>
                    <a:lnTo>
                      <a:pt x="2177997" y="223857"/>
                    </a:lnTo>
                    <a:lnTo>
                      <a:pt x="2210249" y="254497"/>
                    </a:lnTo>
                    <a:lnTo>
                      <a:pt x="2240899" y="286738"/>
                    </a:lnTo>
                    <a:lnTo>
                      <a:pt x="2269882" y="320513"/>
                    </a:lnTo>
                    <a:lnTo>
                      <a:pt x="2297132" y="355757"/>
                    </a:lnTo>
                    <a:lnTo>
                      <a:pt x="2322582" y="392402"/>
                    </a:lnTo>
                    <a:lnTo>
                      <a:pt x="2346167" y="430383"/>
                    </a:lnTo>
                    <a:lnTo>
                      <a:pt x="2367819" y="469634"/>
                    </a:lnTo>
                    <a:lnTo>
                      <a:pt x="2387473" y="510088"/>
                    </a:lnTo>
                    <a:lnTo>
                      <a:pt x="2405063" y="551680"/>
                    </a:lnTo>
                    <a:lnTo>
                      <a:pt x="2420522" y="594343"/>
                    </a:lnTo>
                    <a:lnTo>
                      <a:pt x="2433785" y="638010"/>
                    </a:lnTo>
                    <a:lnTo>
                      <a:pt x="2444785" y="682617"/>
                    </a:lnTo>
                    <a:lnTo>
                      <a:pt x="2453455" y="728096"/>
                    </a:lnTo>
                    <a:lnTo>
                      <a:pt x="2459730" y="774382"/>
                    </a:lnTo>
                    <a:lnTo>
                      <a:pt x="2463544" y="821407"/>
                    </a:lnTo>
                    <a:lnTo>
                      <a:pt x="2464830" y="869107"/>
                    </a:lnTo>
                    <a:lnTo>
                      <a:pt x="2463544" y="916807"/>
                    </a:lnTo>
                    <a:lnTo>
                      <a:pt x="2459730" y="963833"/>
                    </a:lnTo>
                    <a:lnTo>
                      <a:pt x="2453455" y="1010119"/>
                    </a:lnTo>
                    <a:lnTo>
                      <a:pt x="2444785" y="1055598"/>
                    </a:lnTo>
                    <a:lnTo>
                      <a:pt x="2433785" y="1100204"/>
                    </a:lnTo>
                    <a:lnTo>
                      <a:pt x="2420522" y="1143872"/>
                    </a:lnTo>
                    <a:lnTo>
                      <a:pt x="2405063" y="1186535"/>
                    </a:lnTo>
                    <a:lnTo>
                      <a:pt x="2387473" y="1228126"/>
                    </a:lnTo>
                    <a:lnTo>
                      <a:pt x="2367819" y="1268581"/>
                    </a:lnTo>
                    <a:lnTo>
                      <a:pt x="2346167" y="1307831"/>
                    </a:lnTo>
                    <a:lnTo>
                      <a:pt x="2322582" y="1345813"/>
                    </a:lnTo>
                    <a:lnTo>
                      <a:pt x="2297132" y="1382458"/>
                    </a:lnTo>
                    <a:lnTo>
                      <a:pt x="2269882" y="1417701"/>
                    </a:lnTo>
                    <a:lnTo>
                      <a:pt x="2240899" y="1451477"/>
                    </a:lnTo>
                    <a:lnTo>
                      <a:pt x="2210249" y="1483717"/>
                    </a:lnTo>
                    <a:lnTo>
                      <a:pt x="2177997" y="1514358"/>
                    </a:lnTo>
                    <a:lnTo>
                      <a:pt x="2144211" y="1543332"/>
                    </a:lnTo>
                    <a:lnTo>
                      <a:pt x="2108956" y="1570572"/>
                    </a:lnTo>
                    <a:lnTo>
                      <a:pt x="2072299" y="1596014"/>
                    </a:lnTo>
                    <a:lnTo>
                      <a:pt x="2034305" y="1619591"/>
                    </a:lnTo>
                    <a:lnTo>
                      <a:pt x="1995041" y="1641236"/>
                    </a:lnTo>
                    <a:lnTo>
                      <a:pt x="1954574" y="1660884"/>
                    </a:lnTo>
                    <a:lnTo>
                      <a:pt x="1912969" y="1678468"/>
                    </a:lnTo>
                    <a:lnTo>
                      <a:pt x="1870292" y="1693922"/>
                    </a:lnTo>
                    <a:lnTo>
                      <a:pt x="1826610" y="1707181"/>
                    </a:lnTo>
                    <a:lnTo>
                      <a:pt x="1781989" y="1718177"/>
                    </a:lnTo>
                    <a:lnTo>
                      <a:pt x="1736495" y="1726844"/>
                    </a:lnTo>
                    <a:lnTo>
                      <a:pt x="1690194" y="1733117"/>
                    </a:lnTo>
                    <a:lnTo>
                      <a:pt x="1643153" y="1736930"/>
                    </a:lnTo>
                    <a:lnTo>
                      <a:pt x="1595437" y="1738215"/>
                    </a:lnTo>
                    <a:close/>
                  </a:path>
                </a:pathLst>
              </a:custGeom>
              <a:solidFill>
                <a:srgbClr val="5EAABC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/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31D1509-482A-B302-2593-655C67CD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626" y="5408982"/>
              <a:ext cx="645940" cy="775128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1D1752-CB10-BD52-EC15-13C46EB66644}"/>
              </a:ext>
            </a:extLst>
          </p:cNvPr>
          <p:cNvGrpSpPr/>
          <p:nvPr/>
        </p:nvGrpSpPr>
        <p:grpSpPr>
          <a:xfrm>
            <a:off x="4554225" y="1997426"/>
            <a:ext cx="1520103" cy="1600758"/>
            <a:chOff x="4529693" y="1955998"/>
            <a:chExt cx="1520103" cy="16007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795087D-0F42-D98E-CE71-2B10FEE183C1}"/>
                </a:ext>
              </a:extLst>
            </p:cNvPr>
            <p:cNvGrpSpPr/>
            <p:nvPr/>
          </p:nvGrpSpPr>
          <p:grpSpPr>
            <a:xfrm>
              <a:off x="5066865" y="2292960"/>
              <a:ext cx="982931" cy="1263796"/>
              <a:chOff x="2247815" y="1219447"/>
              <a:chExt cx="982931" cy="126379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EB318AE-571D-46C9-DD42-8C1F0D65AE04}"/>
                  </a:ext>
                </a:extLst>
              </p:cNvPr>
              <p:cNvSpPr/>
              <p:nvPr/>
            </p:nvSpPr>
            <p:spPr>
              <a:xfrm>
                <a:off x="2247815" y="2156359"/>
                <a:ext cx="982931" cy="326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24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USER 2</a:t>
                </a:r>
              </a:p>
            </p:txBody>
          </p:sp>
          <p:sp>
            <p:nvSpPr>
              <p:cNvPr id="53" name="Google Shape;613;p92">
                <a:extLst>
                  <a:ext uri="{FF2B5EF4-FFF2-40B4-BE49-F238E27FC236}">
                    <a16:creationId xmlns:a16="http://schemas.microsoft.com/office/drawing/2014/main" id="{AE2E8134-0CA1-15B1-7075-0B1AD57125AA}"/>
                  </a:ext>
                </a:extLst>
              </p:cNvPr>
              <p:cNvSpPr/>
              <p:nvPr/>
            </p:nvSpPr>
            <p:spPr>
              <a:xfrm>
                <a:off x="2400251" y="1219447"/>
                <a:ext cx="678061" cy="792099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4114800" extrusionOk="0">
                    <a:moveTo>
                      <a:pt x="1595437" y="4114769"/>
                    </a:moveTo>
                    <a:lnTo>
                      <a:pt x="1446209" y="4113422"/>
                    </a:lnTo>
                    <a:lnTo>
                      <a:pt x="1300842" y="4109461"/>
                    </a:lnTo>
                    <a:lnTo>
                      <a:pt x="1159951" y="4103008"/>
                    </a:lnTo>
                    <a:lnTo>
                      <a:pt x="1024150" y="4094182"/>
                    </a:lnTo>
                    <a:lnTo>
                      <a:pt x="958351" y="4088917"/>
                    </a:lnTo>
                    <a:lnTo>
                      <a:pt x="894055" y="4083105"/>
                    </a:lnTo>
                    <a:lnTo>
                      <a:pt x="831339" y="4076760"/>
                    </a:lnTo>
                    <a:lnTo>
                      <a:pt x="770280" y="4069897"/>
                    </a:lnTo>
                    <a:lnTo>
                      <a:pt x="710955" y="4062532"/>
                    </a:lnTo>
                    <a:lnTo>
                      <a:pt x="653440" y="4054680"/>
                    </a:lnTo>
                    <a:lnTo>
                      <a:pt x="597813" y="4046356"/>
                    </a:lnTo>
                    <a:lnTo>
                      <a:pt x="544150" y="4037574"/>
                    </a:lnTo>
                    <a:lnTo>
                      <a:pt x="492529" y="4028351"/>
                    </a:lnTo>
                    <a:lnTo>
                      <a:pt x="443025" y="4018701"/>
                    </a:lnTo>
                    <a:lnTo>
                      <a:pt x="395717" y="4008639"/>
                    </a:lnTo>
                    <a:lnTo>
                      <a:pt x="350680" y="3998180"/>
                    </a:lnTo>
                    <a:lnTo>
                      <a:pt x="307992" y="3987340"/>
                    </a:lnTo>
                    <a:lnTo>
                      <a:pt x="267729" y="3976133"/>
                    </a:lnTo>
                    <a:lnTo>
                      <a:pt x="229968" y="3964576"/>
                    </a:lnTo>
                    <a:lnTo>
                      <a:pt x="162262" y="3940466"/>
                    </a:lnTo>
                    <a:lnTo>
                      <a:pt x="105487" y="3915133"/>
                    </a:lnTo>
                    <a:lnTo>
                      <a:pt x="60258" y="3888696"/>
                    </a:lnTo>
                    <a:lnTo>
                      <a:pt x="27191" y="3861277"/>
                    </a:lnTo>
                    <a:lnTo>
                      <a:pt x="1737" y="3818571"/>
                    </a:lnTo>
                    <a:lnTo>
                      <a:pt x="0" y="3803975"/>
                    </a:lnTo>
                    <a:lnTo>
                      <a:pt x="573" y="3750145"/>
                    </a:lnTo>
                    <a:lnTo>
                      <a:pt x="2286" y="3696670"/>
                    </a:lnTo>
                    <a:lnTo>
                      <a:pt x="5121" y="3643566"/>
                    </a:lnTo>
                    <a:lnTo>
                      <a:pt x="9066" y="3590853"/>
                    </a:lnTo>
                    <a:lnTo>
                      <a:pt x="14106" y="3538547"/>
                    </a:lnTo>
                    <a:lnTo>
                      <a:pt x="20226" y="3486668"/>
                    </a:lnTo>
                    <a:lnTo>
                      <a:pt x="27411" y="3435233"/>
                    </a:lnTo>
                    <a:lnTo>
                      <a:pt x="35648" y="3384260"/>
                    </a:lnTo>
                    <a:lnTo>
                      <a:pt x="44921" y="3333767"/>
                    </a:lnTo>
                    <a:lnTo>
                      <a:pt x="55216" y="3283773"/>
                    </a:lnTo>
                    <a:lnTo>
                      <a:pt x="66518" y="3234294"/>
                    </a:lnTo>
                    <a:lnTo>
                      <a:pt x="78814" y="3185350"/>
                    </a:lnTo>
                    <a:lnTo>
                      <a:pt x="92088" y="3136958"/>
                    </a:lnTo>
                    <a:lnTo>
                      <a:pt x="106326" y="3089136"/>
                    </a:lnTo>
                    <a:lnTo>
                      <a:pt x="121514" y="3041902"/>
                    </a:lnTo>
                    <a:lnTo>
                      <a:pt x="137637" y="2995274"/>
                    </a:lnTo>
                    <a:lnTo>
                      <a:pt x="154680" y="2949271"/>
                    </a:lnTo>
                    <a:lnTo>
                      <a:pt x="172629" y="2903910"/>
                    </a:lnTo>
                    <a:lnTo>
                      <a:pt x="191469" y="2859208"/>
                    </a:lnTo>
                    <a:lnTo>
                      <a:pt x="211186" y="2815186"/>
                    </a:lnTo>
                    <a:lnTo>
                      <a:pt x="231766" y="2771859"/>
                    </a:lnTo>
                    <a:lnTo>
                      <a:pt x="253193" y="2729246"/>
                    </a:lnTo>
                    <a:lnTo>
                      <a:pt x="275454" y="2687366"/>
                    </a:lnTo>
                    <a:lnTo>
                      <a:pt x="298534" y="2646236"/>
                    </a:lnTo>
                    <a:lnTo>
                      <a:pt x="322418" y="2605874"/>
                    </a:lnTo>
                    <a:lnTo>
                      <a:pt x="347091" y="2566299"/>
                    </a:lnTo>
                    <a:lnTo>
                      <a:pt x="372540" y="2527527"/>
                    </a:lnTo>
                    <a:lnTo>
                      <a:pt x="398750" y="2489578"/>
                    </a:lnTo>
                    <a:lnTo>
                      <a:pt x="425706" y="2452469"/>
                    </a:lnTo>
                    <a:lnTo>
                      <a:pt x="453394" y="2416219"/>
                    </a:lnTo>
                    <a:lnTo>
                      <a:pt x="481799" y="2380844"/>
                    </a:lnTo>
                    <a:lnTo>
                      <a:pt x="510906" y="2346364"/>
                    </a:lnTo>
                    <a:lnTo>
                      <a:pt x="540702" y="2312797"/>
                    </a:lnTo>
                    <a:lnTo>
                      <a:pt x="571171" y="2280159"/>
                    </a:lnTo>
                    <a:lnTo>
                      <a:pt x="602300" y="2248470"/>
                    </a:lnTo>
                    <a:lnTo>
                      <a:pt x="634073" y="2217747"/>
                    </a:lnTo>
                    <a:lnTo>
                      <a:pt x="666476" y="2188008"/>
                    </a:lnTo>
                    <a:lnTo>
                      <a:pt x="699495" y="2159272"/>
                    </a:lnTo>
                    <a:lnTo>
                      <a:pt x="733115" y="2131555"/>
                    </a:lnTo>
                    <a:lnTo>
                      <a:pt x="767321" y="2104878"/>
                    </a:lnTo>
                    <a:lnTo>
                      <a:pt x="802100" y="2079256"/>
                    </a:lnTo>
                    <a:lnTo>
                      <a:pt x="837436" y="2054709"/>
                    </a:lnTo>
                    <a:lnTo>
                      <a:pt x="873314" y="2031254"/>
                    </a:lnTo>
                    <a:lnTo>
                      <a:pt x="909722" y="2008910"/>
                    </a:lnTo>
                    <a:lnTo>
                      <a:pt x="946643" y="1987693"/>
                    </a:lnTo>
                    <a:lnTo>
                      <a:pt x="984064" y="1967623"/>
                    </a:lnTo>
                    <a:lnTo>
                      <a:pt x="1021970" y="1948718"/>
                    </a:lnTo>
                    <a:lnTo>
                      <a:pt x="1060346" y="1930995"/>
                    </a:lnTo>
                    <a:lnTo>
                      <a:pt x="1099178" y="1914472"/>
                    </a:lnTo>
                    <a:lnTo>
                      <a:pt x="1138451" y="1899167"/>
                    </a:lnTo>
                    <a:lnTo>
                      <a:pt x="1178152" y="1885099"/>
                    </a:lnTo>
                    <a:lnTo>
                      <a:pt x="1218264" y="1872286"/>
                    </a:lnTo>
                    <a:lnTo>
                      <a:pt x="1258775" y="1860744"/>
                    </a:lnTo>
                    <a:lnTo>
                      <a:pt x="1299668" y="1850493"/>
                    </a:lnTo>
                    <a:lnTo>
                      <a:pt x="1340931" y="1841551"/>
                    </a:lnTo>
                    <a:lnTo>
                      <a:pt x="1382547" y="1833934"/>
                    </a:lnTo>
                    <a:lnTo>
                      <a:pt x="1424504" y="1827662"/>
                    </a:lnTo>
                    <a:lnTo>
                      <a:pt x="1466786" y="1822753"/>
                    </a:lnTo>
                    <a:lnTo>
                      <a:pt x="1509378" y="1819224"/>
                    </a:lnTo>
                    <a:lnTo>
                      <a:pt x="1552267" y="1817093"/>
                    </a:lnTo>
                    <a:lnTo>
                      <a:pt x="1595437" y="1816379"/>
                    </a:lnTo>
                    <a:lnTo>
                      <a:pt x="1638608" y="1817093"/>
                    </a:lnTo>
                    <a:lnTo>
                      <a:pt x="1681496" y="1819224"/>
                    </a:lnTo>
                    <a:lnTo>
                      <a:pt x="1724089" y="1822753"/>
                    </a:lnTo>
                    <a:lnTo>
                      <a:pt x="1766370" y="1827662"/>
                    </a:lnTo>
                    <a:lnTo>
                      <a:pt x="1808327" y="1833934"/>
                    </a:lnTo>
                    <a:lnTo>
                      <a:pt x="1849944" y="1841551"/>
                    </a:lnTo>
                    <a:lnTo>
                      <a:pt x="1891206" y="1850493"/>
                    </a:lnTo>
                    <a:lnTo>
                      <a:pt x="1932100" y="1860744"/>
                    </a:lnTo>
                    <a:lnTo>
                      <a:pt x="1972610" y="1872286"/>
                    </a:lnTo>
                    <a:lnTo>
                      <a:pt x="2012723" y="1885099"/>
                    </a:lnTo>
                    <a:lnTo>
                      <a:pt x="2052423" y="1899167"/>
                    </a:lnTo>
                    <a:lnTo>
                      <a:pt x="2091697" y="1914472"/>
                    </a:lnTo>
                    <a:lnTo>
                      <a:pt x="2130529" y="1930995"/>
                    </a:lnTo>
                    <a:lnTo>
                      <a:pt x="2168905" y="1948718"/>
                    </a:lnTo>
                    <a:lnTo>
                      <a:pt x="2206810" y="1967623"/>
                    </a:lnTo>
                    <a:lnTo>
                      <a:pt x="2244231" y="1987693"/>
                    </a:lnTo>
                    <a:lnTo>
                      <a:pt x="2281153" y="2008910"/>
                    </a:lnTo>
                    <a:lnTo>
                      <a:pt x="2317560" y="2031254"/>
                    </a:lnTo>
                    <a:lnTo>
                      <a:pt x="2353439" y="2054709"/>
                    </a:lnTo>
                    <a:lnTo>
                      <a:pt x="2388775" y="2079256"/>
                    </a:lnTo>
                    <a:lnTo>
                      <a:pt x="2423553" y="2104878"/>
                    </a:lnTo>
                    <a:lnTo>
                      <a:pt x="2457760" y="2131555"/>
                    </a:lnTo>
                    <a:lnTo>
                      <a:pt x="2491380" y="2159272"/>
                    </a:lnTo>
                    <a:lnTo>
                      <a:pt x="2524398" y="2188008"/>
                    </a:lnTo>
                    <a:lnTo>
                      <a:pt x="2556802" y="2217747"/>
                    </a:lnTo>
                    <a:lnTo>
                      <a:pt x="2588575" y="2248470"/>
                    </a:lnTo>
                    <a:lnTo>
                      <a:pt x="2619703" y="2280159"/>
                    </a:lnTo>
                    <a:lnTo>
                      <a:pt x="2650173" y="2312797"/>
                    </a:lnTo>
                    <a:lnTo>
                      <a:pt x="2679968" y="2346364"/>
                    </a:lnTo>
                    <a:lnTo>
                      <a:pt x="2709076" y="2380844"/>
                    </a:lnTo>
                    <a:lnTo>
                      <a:pt x="2737481" y="2416219"/>
                    </a:lnTo>
                    <a:lnTo>
                      <a:pt x="2765168" y="2452469"/>
                    </a:lnTo>
                    <a:lnTo>
                      <a:pt x="2792124" y="2489578"/>
                    </a:lnTo>
                    <a:lnTo>
                      <a:pt x="2818334" y="2527527"/>
                    </a:lnTo>
                    <a:lnTo>
                      <a:pt x="2843783" y="2566299"/>
                    </a:lnTo>
                    <a:lnTo>
                      <a:pt x="2868457" y="2605874"/>
                    </a:lnTo>
                    <a:lnTo>
                      <a:pt x="2892341" y="2646236"/>
                    </a:lnTo>
                    <a:lnTo>
                      <a:pt x="2915420" y="2687366"/>
                    </a:lnTo>
                    <a:lnTo>
                      <a:pt x="2937681" y="2729246"/>
                    </a:lnTo>
                    <a:lnTo>
                      <a:pt x="2959109" y="2771859"/>
                    </a:lnTo>
                    <a:lnTo>
                      <a:pt x="2979688" y="2815186"/>
                    </a:lnTo>
                    <a:lnTo>
                      <a:pt x="2999406" y="2859208"/>
                    </a:lnTo>
                    <a:lnTo>
                      <a:pt x="3018246" y="2903910"/>
                    </a:lnTo>
                    <a:lnTo>
                      <a:pt x="3036195" y="2949271"/>
                    </a:lnTo>
                    <a:lnTo>
                      <a:pt x="3053238" y="2995274"/>
                    </a:lnTo>
                    <a:lnTo>
                      <a:pt x="3069361" y="3041902"/>
                    </a:lnTo>
                    <a:lnTo>
                      <a:pt x="3084548" y="3089136"/>
                    </a:lnTo>
                    <a:lnTo>
                      <a:pt x="3098786" y="3136958"/>
                    </a:lnTo>
                    <a:lnTo>
                      <a:pt x="3112060" y="3185350"/>
                    </a:lnTo>
                    <a:lnTo>
                      <a:pt x="3124356" y="3234294"/>
                    </a:lnTo>
                    <a:lnTo>
                      <a:pt x="3135659" y="3283773"/>
                    </a:lnTo>
                    <a:lnTo>
                      <a:pt x="3145954" y="3333767"/>
                    </a:lnTo>
                    <a:lnTo>
                      <a:pt x="3155227" y="3384260"/>
                    </a:lnTo>
                    <a:lnTo>
                      <a:pt x="3163463" y="3435233"/>
                    </a:lnTo>
                    <a:lnTo>
                      <a:pt x="3170649" y="3486668"/>
                    </a:lnTo>
                    <a:lnTo>
                      <a:pt x="3176768" y="3538547"/>
                    </a:lnTo>
                    <a:lnTo>
                      <a:pt x="3181808" y="3590853"/>
                    </a:lnTo>
                    <a:lnTo>
                      <a:pt x="3185753" y="3643566"/>
                    </a:lnTo>
                    <a:lnTo>
                      <a:pt x="3188589" y="3696670"/>
                    </a:lnTo>
                    <a:lnTo>
                      <a:pt x="3190301" y="3750145"/>
                    </a:lnTo>
                    <a:lnTo>
                      <a:pt x="3190875" y="3803975"/>
                    </a:lnTo>
                    <a:lnTo>
                      <a:pt x="3189137" y="3818571"/>
                    </a:lnTo>
                    <a:lnTo>
                      <a:pt x="3163683" y="3861277"/>
                    </a:lnTo>
                    <a:lnTo>
                      <a:pt x="3130616" y="3888696"/>
                    </a:lnTo>
                    <a:lnTo>
                      <a:pt x="3085387" y="3915133"/>
                    </a:lnTo>
                    <a:lnTo>
                      <a:pt x="3028613" y="3940466"/>
                    </a:lnTo>
                    <a:lnTo>
                      <a:pt x="2960906" y="3964576"/>
                    </a:lnTo>
                    <a:lnTo>
                      <a:pt x="2923146" y="3976133"/>
                    </a:lnTo>
                    <a:lnTo>
                      <a:pt x="2882883" y="3987340"/>
                    </a:lnTo>
                    <a:lnTo>
                      <a:pt x="2840195" y="3998180"/>
                    </a:lnTo>
                    <a:lnTo>
                      <a:pt x="2795158" y="4008639"/>
                    </a:lnTo>
                    <a:lnTo>
                      <a:pt x="2747849" y="4018701"/>
                    </a:lnTo>
                    <a:lnTo>
                      <a:pt x="2698346" y="4028351"/>
                    </a:lnTo>
                    <a:lnTo>
                      <a:pt x="2646724" y="4037574"/>
                    </a:lnTo>
                    <a:lnTo>
                      <a:pt x="2593061" y="4046356"/>
                    </a:lnTo>
                    <a:lnTo>
                      <a:pt x="2537434" y="4054680"/>
                    </a:lnTo>
                    <a:lnTo>
                      <a:pt x="2479920" y="4062532"/>
                    </a:lnTo>
                    <a:lnTo>
                      <a:pt x="2420595" y="4069897"/>
                    </a:lnTo>
                    <a:lnTo>
                      <a:pt x="2359536" y="4076760"/>
                    </a:lnTo>
                    <a:lnTo>
                      <a:pt x="2296820" y="4083105"/>
                    </a:lnTo>
                    <a:lnTo>
                      <a:pt x="2232524" y="4088917"/>
                    </a:lnTo>
                    <a:lnTo>
                      <a:pt x="2166724" y="4094182"/>
                    </a:lnTo>
                    <a:lnTo>
                      <a:pt x="2030924" y="4103008"/>
                    </a:lnTo>
                    <a:lnTo>
                      <a:pt x="1890032" y="4109461"/>
                    </a:lnTo>
                    <a:lnTo>
                      <a:pt x="1744665" y="4113422"/>
                    </a:lnTo>
                    <a:lnTo>
                      <a:pt x="1595437" y="4114769"/>
                    </a:lnTo>
                    <a:close/>
                  </a:path>
                  <a:path w="3190875" h="4114800" extrusionOk="0">
                    <a:moveTo>
                      <a:pt x="1595437" y="1738215"/>
                    </a:moveTo>
                    <a:lnTo>
                      <a:pt x="1547722" y="1736930"/>
                    </a:lnTo>
                    <a:lnTo>
                      <a:pt x="1500680" y="1733117"/>
                    </a:lnTo>
                    <a:lnTo>
                      <a:pt x="1454380" y="1726844"/>
                    </a:lnTo>
                    <a:lnTo>
                      <a:pt x="1408886" y="1718177"/>
                    </a:lnTo>
                    <a:lnTo>
                      <a:pt x="1364265" y="1707181"/>
                    </a:lnTo>
                    <a:lnTo>
                      <a:pt x="1320583" y="1693922"/>
                    </a:lnTo>
                    <a:lnTo>
                      <a:pt x="1277906" y="1678468"/>
                    </a:lnTo>
                    <a:lnTo>
                      <a:pt x="1236301" y="1660884"/>
                    </a:lnTo>
                    <a:lnTo>
                      <a:pt x="1195833" y="1641236"/>
                    </a:lnTo>
                    <a:lnTo>
                      <a:pt x="1156569" y="1619591"/>
                    </a:lnTo>
                    <a:lnTo>
                      <a:pt x="1118576" y="1596014"/>
                    </a:lnTo>
                    <a:lnTo>
                      <a:pt x="1081919" y="1570572"/>
                    </a:lnTo>
                    <a:lnTo>
                      <a:pt x="1046664" y="1543332"/>
                    </a:lnTo>
                    <a:lnTo>
                      <a:pt x="1012877" y="1514358"/>
                    </a:lnTo>
                    <a:lnTo>
                      <a:pt x="980626" y="1483717"/>
                    </a:lnTo>
                    <a:lnTo>
                      <a:pt x="949975" y="1451477"/>
                    </a:lnTo>
                    <a:lnTo>
                      <a:pt x="920992" y="1417701"/>
                    </a:lnTo>
                    <a:lnTo>
                      <a:pt x="893743" y="1382458"/>
                    </a:lnTo>
                    <a:lnTo>
                      <a:pt x="868292" y="1345813"/>
                    </a:lnTo>
                    <a:lnTo>
                      <a:pt x="844708" y="1307831"/>
                    </a:lnTo>
                    <a:lnTo>
                      <a:pt x="823055" y="1268581"/>
                    </a:lnTo>
                    <a:lnTo>
                      <a:pt x="803401" y="1228126"/>
                    </a:lnTo>
                    <a:lnTo>
                      <a:pt x="785811" y="1186535"/>
                    </a:lnTo>
                    <a:lnTo>
                      <a:pt x="770352" y="1143872"/>
                    </a:lnTo>
                    <a:lnTo>
                      <a:pt x="757089" y="1100204"/>
                    </a:lnTo>
                    <a:lnTo>
                      <a:pt x="746090" y="1055598"/>
                    </a:lnTo>
                    <a:lnTo>
                      <a:pt x="737419" y="1010119"/>
                    </a:lnTo>
                    <a:lnTo>
                      <a:pt x="731144" y="963833"/>
                    </a:lnTo>
                    <a:lnTo>
                      <a:pt x="727331" y="916807"/>
                    </a:lnTo>
                    <a:lnTo>
                      <a:pt x="726045" y="869107"/>
                    </a:lnTo>
                    <a:lnTo>
                      <a:pt x="727331" y="821407"/>
                    </a:lnTo>
                    <a:lnTo>
                      <a:pt x="731144" y="774382"/>
                    </a:lnTo>
                    <a:lnTo>
                      <a:pt x="737419" y="728096"/>
                    </a:lnTo>
                    <a:lnTo>
                      <a:pt x="746090" y="682617"/>
                    </a:lnTo>
                    <a:lnTo>
                      <a:pt x="757089" y="638010"/>
                    </a:lnTo>
                    <a:lnTo>
                      <a:pt x="770352" y="594343"/>
                    </a:lnTo>
                    <a:lnTo>
                      <a:pt x="785811" y="551680"/>
                    </a:lnTo>
                    <a:lnTo>
                      <a:pt x="803401" y="510088"/>
                    </a:lnTo>
                    <a:lnTo>
                      <a:pt x="823055" y="469634"/>
                    </a:lnTo>
                    <a:lnTo>
                      <a:pt x="844708" y="430383"/>
                    </a:lnTo>
                    <a:lnTo>
                      <a:pt x="868292" y="392402"/>
                    </a:lnTo>
                    <a:lnTo>
                      <a:pt x="893743" y="355757"/>
                    </a:lnTo>
                    <a:lnTo>
                      <a:pt x="920992" y="320513"/>
                    </a:lnTo>
                    <a:lnTo>
                      <a:pt x="949975" y="286738"/>
                    </a:lnTo>
                    <a:lnTo>
                      <a:pt x="980626" y="254497"/>
                    </a:lnTo>
                    <a:lnTo>
                      <a:pt x="1012877" y="223857"/>
                    </a:lnTo>
                    <a:lnTo>
                      <a:pt x="1046664" y="194883"/>
                    </a:lnTo>
                    <a:lnTo>
                      <a:pt x="1081919" y="167642"/>
                    </a:lnTo>
                    <a:lnTo>
                      <a:pt x="1118576" y="142201"/>
                    </a:lnTo>
                    <a:lnTo>
                      <a:pt x="1156569" y="118624"/>
                    </a:lnTo>
                    <a:lnTo>
                      <a:pt x="1195833" y="96979"/>
                    </a:lnTo>
                    <a:lnTo>
                      <a:pt x="1236301" y="77331"/>
                    </a:lnTo>
                    <a:lnTo>
                      <a:pt x="1277906" y="59747"/>
                    </a:lnTo>
                    <a:lnTo>
                      <a:pt x="1320583" y="44292"/>
                    </a:lnTo>
                    <a:lnTo>
                      <a:pt x="1364265" y="31034"/>
                    </a:lnTo>
                    <a:lnTo>
                      <a:pt x="1408886" y="20038"/>
                    </a:lnTo>
                    <a:lnTo>
                      <a:pt x="1454380" y="11370"/>
                    </a:lnTo>
                    <a:lnTo>
                      <a:pt x="1500680" y="5097"/>
                    </a:lnTo>
                    <a:lnTo>
                      <a:pt x="1547722" y="1285"/>
                    </a:lnTo>
                    <a:lnTo>
                      <a:pt x="1595437" y="0"/>
                    </a:lnTo>
                    <a:lnTo>
                      <a:pt x="1643153" y="1285"/>
                    </a:lnTo>
                    <a:lnTo>
                      <a:pt x="1690194" y="5097"/>
                    </a:lnTo>
                    <a:lnTo>
                      <a:pt x="1736495" y="11370"/>
                    </a:lnTo>
                    <a:lnTo>
                      <a:pt x="1781989" y="20038"/>
                    </a:lnTo>
                    <a:lnTo>
                      <a:pt x="1826610" y="31034"/>
                    </a:lnTo>
                    <a:lnTo>
                      <a:pt x="1870292" y="44292"/>
                    </a:lnTo>
                    <a:lnTo>
                      <a:pt x="1912969" y="59747"/>
                    </a:lnTo>
                    <a:lnTo>
                      <a:pt x="1954574" y="77331"/>
                    </a:lnTo>
                    <a:lnTo>
                      <a:pt x="1995041" y="96979"/>
                    </a:lnTo>
                    <a:lnTo>
                      <a:pt x="2034305" y="118624"/>
                    </a:lnTo>
                    <a:lnTo>
                      <a:pt x="2072299" y="142201"/>
                    </a:lnTo>
                    <a:lnTo>
                      <a:pt x="2108956" y="167642"/>
                    </a:lnTo>
                    <a:lnTo>
                      <a:pt x="2144211" y="194883"/>
                    </a:lnTo>
                    <a:lnTo>
                      <a:pt x="2177997" y="223857"/>
                    </a:lnTo>
                    <a:lnTo>
                      <a:pt x="2210249" y="254497"/>
                    </a:lnTo>
                    <a:lnTo>
                      <a:pt x="2240899" y="286738"/>
                    </a:lnTo>
                    <a:lnTo>
                      <a:pt x="2269882" y="320513"/>
                    </a:lnTo>
                    <a:lnTo>
                      <a:pt x="2297132" y="355757"/>
                    </a:lnTo>
                    <a:lnTo>
                      <a:pt x="2322582" y="392402"/>
                    </a:lnTo>
                    <a:lnTo>
                      <a:pt x="2346167" y="430383"/>
                    </a:lnTo>
                    <a:lnTo>
                      <a:pt x="2367819" y="469634"/>
                    </a:lnTo>
                    <a:lnTo>
                      <a:pt x="2387473" y="510088"/>
                    </a:lnTo>
                    <a:lnTo>
                      <a:pt x="2405063" y="551680"/>
                    </a:lnTo>
                    <a:lnTo>
                      <a:pt x="2420522" y="594343"/>
                    </a:lnTo>
                    <a:lnTo>
                      <a:pt x="2433785" y="638010"/>
                    </a:lnTo>
                    <a:lnTo>
                      <a:pt x="2444785" y="682617"/>
                    </a:lnTo>
                    <a:lnTo>
                      <a:pt x="2453455" y="728096"/>
                    </a:lnTo>
                    <a:lnTo>
                      <a:pt x="2459730" y="774382"/>
                    </a:lnTo>
                    <a:lnTo>
                      <a:pt x="2463544" y="821407"/>
                    </a:lnTo>
                    <a:lnTo>
                      <a:pt x="2464830" y="869107"/>
                    </a:lnTo>
                    <a:lnTo>
                      <a:pt x="2463544" y="916807"/>
                    </a:lnTo>
                    <a:lnTo>
                      <a:pt x="2459730" y="963833"/>
                    </a:lnTo>
                    <a:lnTo>
                      <a:pt x="2453455" y="1010119"/>
                    </a:lnTo>
                    <a:lnTo>
                      <a:pt x="2444785" y="1055598"/>
                    </a:lnTo>
                    <a:lnTo>
                      <a:pt x="2433785" y="1100204"/>
                    </a:lnTo>
                    <a:lnTo>
                      <a:pt x="2420522" y="1143872"/>
                    </a:lnTo>
                    <a:lnTo>
                      <a:pt x="2405063" y="1186535"/>
                    </a:lnTo>
                    <a:lnTo>
                      <a:pt x="2387473" y="1228126"/>
                    </a:lnTo>
                    <a:lnTo>
                      <a:pt x="2367819" y="1268581"/>
                    </a:lnTo>
                    <a:lnTo>
                      <a:pt x="2346167" y="1307831"/>
                    </a:lnTo>
                    <a:lnTo>
                      <a:pt x="2322582" y="1345813"/>
                    </a:lnTo>
                    <a:lnTo>
                      <a:pt x="2297132" y="1382458"/>
                    </a:lnTo>
                    <a:lnTo>
                      <a:pt x="2269882" y="1417701"/>
                    </a:lnTo>
                    <a:lnTo>
                      <a:pt x="2240899" y="1451477"/>
                    </a:lnTo>
                    <a:lnTo>
                      <a:pt x="2210249" y="1483717"/>
                    </a:lnTo>
                    <a:lnTo>
                      <a:pt x="2177997" y="1514358"/>
                    </a:lnTo>
                    <a:lnTo>
                      <a:pt x="2144211" y="1543332"/>
                    </a:lnTo>
                    <a:lnTo>
                      <a:pt x="2108956" y="1570572"/>
                    </a:lnTo>
                    <a:lnTo>
                      <a:pt x="2072299" y="1596014"/>
                    </a:lnTo>
                    <a:lnTo>
                      <a:pt x="2034305" y="1619591"/>
                    </a:lnTo>
                    <a:lnTo>
                      <a:pt x="1995041" y="1641236"/>
                    </a:lnTo>
                    <a:lnTo>
                      <a:pt x="1954574" y="1660884"/>
                    </a:lnTo>
                    <a:lnTo>
                      <a:pt x="1912969" y="1678468"/>
                    </a:lnTo>
                    <a:lnTo>
                      <a:pt x="1870292" y="1693922"/>
                    </a:lnTo>
                    <a:lnTo>
                      <a:pt x="1826610" y="1707181"/>
                    </a:lnTo>
                    <a:lnTo>
                      <a:pt x="1781989" y="1718177"/>
                    </a:lnTo>
                    <a:lnTo>
                      <a:pt x="1736495" y="1726844"/>
                    </a:lnTo>
                    <a:lnTo>
                      <a:pt x="1690194" y="1733117"/>
                    </a:lnTo>
                    <a:lnTo>
                      <a:pt x="1643153" y="1736930"/>
                    </a:lnTo>
                    <a:lnTo>
                      <a:pt x="1595437" y="1738215"/>
                    </a:lnTo>
                    <a:close/>
                  </a:path>
                </a:pathLst>
              </a:custGeom>
              <a:solidFill>
                <a:srgbClr val="5EAABC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/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935D91C-FBA3-D98E-03D4-D4D41C3BB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693" y="1955998"/>
              <a:ext cx="766472" cy="620346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384A36-07DB-6DDE-D632-048CD404F8A3}"/>
              </a:ext>
            </a:extLst>
          </p:cNvPr>
          <p:cNvGrpSpPr/>
          <p:nvPr/>
        </p:nvGrpSpPr>
        <p:grpSpPr>
          <a:xfrm>
            <a:off x="14736128" y="1895933"/>
            <a:ext cx="7178490" cy="4618490"/>
            <a:chOff x="14736128" y="1895933"/>
            <a:chExt cx="7178490" cy="4618490"/>
          </a:xfrm>
        </p:grpSpPr>
        <p:sp>
          <p:nvSpPr>
            <p:cNvPr id="10" name="Cloud Callout 9">
              <a:extLst>
                <a:ext uri="{FF2B5EF4-FFF2-40B4-BE49-F238E27FC236}">
                  <a16:creationId xmlns:a16="http://schemas.microsoft.com/office/drawing/2014/main" id="{7B9CB3AB-AE05-C54D-971D-65D1922CD9BE}"/>
                </a:ext>
              </a:extLst>
            </p:cNvPr>
            <p:cNvSpPr/>
            <p:nvPr/>
          </p:nvSpPr>
          <p:spPr>
            <a:xfrm>
              <a:off x="14736128" y="1895933"/>
              <a:ext cx="7178490" cy="4618490"/>
            </a:xfrm>
            <a:prstGeom prst="cloudCallout">
              <a:avLst>
                <a:gd name="adj1" fmla="val -69628"/>
                <a:gd name="adj2" fmla="val -20665"/>
              </a:avLst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AA1007E-7B6D-7BBC-7E48-31ACA821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54085" y="3395700"/>
              <a:ext cx="3281252" cy="1309334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E8BF30-FC8D-8414-8B89-9216C558C980}"/>
              </a:ext>
            </a:extLst>
          </p:cNvPr>
          <p:cNvGrpSpPr/>
          <p:nvPr/>
        </p:nvGrpSpPr>
        <p:grpSpPr>
          <a:xfrm rot="900000" flipH="1">
            <a:off x="8953462" y="3077145"/>
            <a:ext cx="2088445" cy="305454"/>
            <a:chOff x="6809784" y="5887273"/>
            <a:chExt cx="2836535" cy="414869"/>
          </a:xfrm>
        </p:grpSpPr>
        <p:sp>
          <p:nvSpPr>
            <p:cNvPr id="92" name="L-Shape 81">
              <a:extLst>
                <a:ext uri="{FF2B5EF4-FFF2-40B4-BE49-F238E27FC236}">
                  <a16:creationId xmlns:a16="http://schemas.microsoft.com/office/drawing/2014/main" id="{33D83044-4CC8-A232-6689-1508643F14DE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L-Shape 82">
              <a:extLst>
                <a:ext uri="{FF2B5EF4-FFF2-40B4-BE49-F238E27FC236}">
                  <a16:creationId xmlns:a16="http://schemas.microsoft.com/office/drawing/2014/main" id="{FCF2DF6D-E4BF-BE25-284E-B6D3BA9FBB87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L-Shape 83">
              <a:extLst>
                <a:ext uri="{FF2B5EF4-FFF2-40B4-BE49-F238E27FC236}">
                  <a16:creationId xmlns:a16="http://schemas.microsoft.com/office/drawing/2014/main" id="{B0341A2E-AC9B-DF3F-3960-89FC33151A1E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L-Shape 84">
              <a:extLst>
                <a:ext uri="{FF2B5EF4-FFF2-40B4-BE49-F238E27FC236}">
                  <a16:creationId xmlns:a16="http://schemas.microsoft.com/office/drawing/2014/main" id="{381A303A-45D9-7CEA-3AA8-E97316390FB0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L-Shape 85">
              <a:extLst>
                <a:ext uri="{FF2B5EF4-FFF2-40B4-BE49-F238E27FC236}">
                  <a16:creationId xmlns:a16="http://schemas.microsoft.com/office/drawing/2014/main" id="{58B2EA31-9345-5A8E-B8FA-3A7FB7CCD75B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L-Shape 86">
              <a:extLst>
                <a:ext uri="{FF2B5EF4-FFF2-40B4-BE49-F238E27FC236}">
                  <a16:creationId xmlns:a16="http://schemas.microsoft.com/office/drawing/2014/main" id="{055A0DAB-20D0-6374-C92B-94B5205D56C1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L-Shape 87">
              <a:extLst>
                <a:ext uri="{FF2B5EF4-FFF2-40B4-BE49-F238E27FC236}">
                  <a16:creationId xmlns:a16="http://schemas.microsoft.com/office/drawing/2014/main" id="{AABED4CB-F468-AF98-8087-25FA9C635353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L-Shape 88">
              <a:extLst>
                <a:ext uri="{FF2B5EF4-FFF2-40B4-BE49-F238E27FC236}">
                  <a16:creationId xmlns:a16="http://schemas.microsoft.com/office/drawing/2014/main" id="{90E10D27-D5B7-BBE7-7592-65CBC7488E46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L-Shape 89">
              <a:extLst>
                <a:ext uri="{FF2B5EF4-FFF2-40B4-BE49-F238E27FC236}">
                  <a16:creationId xmlns:a16="http://schemas.microsoft.com/office/drawing/2014/main" id="{CF026FE1-E1BA-89CF-9C0B-300E0D58F6A0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2E8761-C616-88B6-B21E-B46BB906D7DD}"/>
              </a:ext>
            </a:extLst>
          </p:cNvPr>
          <p:cNvGrpSpPr/>
          <p:nvPr/>
        </p:nvGrpSpPr>
        <p:grpSpPr>
          <a:xfrm rot="20700000" flipH="1">
            <a:off x="9431120" y="5094179"/>
            <a:ext cx="2088445" cy="305454"/>
            <a:chOff x="6809784" y="5887273"/>
            <a:chExt cx="2836535" cy="414869"/>
          </a:xfrm>
        </p:grpSpPr>
        <p:sp>
          <p:nvSpPr>
            <p:cNvPr id="102" name="L-Shape 81">
              <a:extLst>
                <a:ext uri="{FF2B5EF4-FFF2-40B4-BE49-F238E27FC236}">
                  <a16:creationId xmlns:a16="http://schemas.microsoft.com/office/drawing/2014/main" id="{18DF27BD-F4B9-B0C2-3BAE-9A67BD0430D7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L-Shape 82">
              <a:extLst>
                <a:ext uri="{FF2B5EF4-FFF2-40B4-BE49-F238E27FC236}">
                  <a16:creationId xmlns:a16="http://schemas.microsoft.com/office/drawing/2014/main" id="{0B7EC064-E3EA-82D9-B7E7-9DCC8D2EB114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L-Shape 83">
              <a:extLst>
                <a:ext uri="{FF2B5EF4-FFF2-40B4-BE49-F238E27FC236}">
                  <a16:creationId xmlns:a16="http://schemas.microsoft.com/office/drawing/2014/main" id="{E2B69940-CC6A-AAF9-7C50-90A4C7D4617B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L-Shape 84">
              <a:extLst>
                <a:ext uri="{FF2B5EF4-FFF2-40B4-BE49-F238E27FC236}">
                  <a16:creationId xmlns:a16="http://schemas.microsoft.com/office/drawing/2014/main" id="{9DAFBCAE-B7B9-10B7-4817-38DFE529326F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L-Shape 85">
              <a:extLst>
                <a:ext uri="{FF2B5EF4-FFF2-40B4-BE49-F238E27FC236}">
                  <a16:creationId xmlns:a16="http://schemas.microsoft.com/office/drawing/2014/main" id="{E63BB26C-0331-904D-B132-1C077736C5EE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L-Shape 86">
              <a:extLst>
                <a:ext uri="{FF2B5EF4-FFF2-40B4-BE49-F238E27FC236}">
                  <a16:creationId xmlns:a16="http://schemas.microsoft.com/office/drawing/2014/main" id="{F9CF6182-8FB1-8468-8CD8-33C223F7D7C7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L-Shape 87">
              <a:extLst>
                <a:ext uri="{FF2B5EF4-FFF2-40B4-BE49-F238E27FC236}">
                  <a16:creationId xmlns:a16="http://schemas.microsoft.com/office/drawing/2014/main" id="{28A05120-6E08-B2A8-C2F0-3302C3FE57F4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L-Shape 88">
              <a:extLst>
                <a:ext uri="{FF2B5EF4-FFF2-40B4-BE49-F238E27FC236}">
                  <a16:creationId xmlns:a16="http://schemas.microsoft.com/office/drawing/2014/main" id="{38F05773-2F35-7862-45D1-47DF4D5164FD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L-Shape 89">
              <a:extLst>
                <a:ext uri="{FF2B5EF4-FFF2-40B4-BE49-F238E27FC236}">
                  <a16:creationId xmlns:a16="http://schemas.microsoft.com/office/drawing/2014/main" id="{FBA8CDBB-6925-CB6E-48B6-8C773B7545BC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F226D9-74E0-A304-DD03-9FE0FCDCBCF9}"/>
              </a:ext>
            </a:extLst>
          </p:cNvPr>
          <p:cNvSpPr txBox="1"/>
          <p:nvPr/>
        </p:nvSpPr>
        <p:spPr>
          <a:xfrm>
            <a:off x="11806796" y="856579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665B9-D3B2-9FA6-ECF9-C48BBBC63BC8}"/>
              </a:ext>
            </a:extLst>
          </p:cNvPr>
          <p:cNvSpPr txBox="1"/>
          <p:nvPr/>
        </p:nvSpPr>
        <p:spPr>
          <a:xfrm>
            <a:off x="13855339" y="1021908"/>
            <a:ext cx="350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8761D"/>
                </a:solidFill>
              </a:rPr>
              <a:t>Draws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205F5A-18F5-ED30-6303-84E2448EAD60}"/>
              </a:ext>
            </a:extLst>
          </p:cNvPr>
          <p:cNvGrpSpPr/>
          <p:nvPr/>
        </p:nvGrpSpPr>
        <p:grpSpPr>
          <a:xfrm>
            <a:off x="13418242" y="945894"/>
            <a:ext cx="407389" cy="488610"/>
            <a:chOff x="9532844" y="492012"/>
            <a:chExt cx="407389" cy="4886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BD40D2-6413-C475-58B0-5AE254215E21}"/>
                </a:ext>
              </a:extLst>
            </p:cNvPr>
            <p:cNvGrpSpPr/>
            <p:nvPr/>
          </p:nvGrpSpPr>
          <p:grpSpPr>
            <a:xfrm rot="13531686">
              <a:off x="9617466" y="657856"/>
              <a:ext cx="262499" cy="383034"/>
              <a:chOff x="9160910" y="665062"/>
              <a:chExt cx="262499" cy="38303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8064F7-FF4D-9E96-B30C-AE52D8E44686}"/>
                  </a:ext>
                </a:extLst>
              </p:cNvPr>
              <p:cNvSpPr/>
              <p:nvPr/>
            </p:nvSpPr>
            <p:spPr>
              <a:xfrm rot="2700000">
                <a:off x="9161110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0DFFAC-C0CA-0932-6F56-B959B5BFAEEB}"/>
                  </a:ext>
                </a:extLst>
              </p:cNvPr>
              <p:cNvSpPr/>
              <p:nvPr/>
            </p:nvSpPr>
            <p:spPr>
              <a:xfrm rot="8100000" flipV="1">
                <a:off x="9160910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97A4FA-9D26-708F-7401-964C40C3C6D6}"/>
                  </a:ext>
                </a:extLst>
              </p:cNvPr>
              <p:cNvSpPr/>
              <p:nvPr/>
            </p:nvSpPr>
            <p:spPr>
              <a:xfrm rot="2700000">
                <a:off x="9338581" y="842415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26DE53-CAE6-7FBE-9AA2-3BE09560F9B4}"/>
                </a:ext>
              </a:extLst>
            </p:cNvPr>
            <p:cNvGrpSpPr/>
            <p:nvPr/>
          </p:nvGrpSpPr>
          <p:grpSpPr>
            <a:xfrm rot="2679429">
              <a:off x="9532844" y="492012"/>
              <a:ext cx="261035" cy="383034"/>
              <a:chOff x="9338104" y="665062"/>
              <a:chExt cx="261035" cy="3830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F22047-85A6-B62A-72BF-3601B517CB3B}"/>
                  </a:ext>
                </a:extLst>
              </p:cNvPr>
              <p:cNvSpPr/>
              <p:nvPr/>
            </p:nvSpPr>
            <p:spPr>
              <a:xfrm rot="2700000">
                <a:off x="9338304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64C639-7746-D377-3C9F-983D8B0F0EAE}"/>
                  </a:ext>
                </a:extLst>
              </p:cNvPr>
              <p:cNvSpPr/>
              <p:nvPr/>
            </p:nvSpPr>
            <p:spPr>
              <a:xfrm rot="8100000" flipV="1">
                <a:off x="9338104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B12C79-87F4-65C1-9C33-46540ECFB5DE}"/>
                  </a:ext>
                </a:extLst>
              </p:cNvPr>
              <p:cNvSpPr/>
              <p:nvPr/>
            </p:nvSpPr>
            <p:spPr>
              <a:xfrm rot="2700000">
                <a:off x="9514311" y="843106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EDD178-4943-1892-48BB-AA411E5FCF2B}"/>
              </a:ext>
            </a:extLst>
          </p:cNvPr>
          <p:cNvSpPr txBox="1"/>
          <p:nvPr/>
        </p:nvSpPr>
        <p:spPr>
          <a:xfrm>
            <a:off x="1966539" y="87675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9B69A0-1B17-074F-EE27-10FA1A754521}"/>
              </a:ext>
            </a:extLst>
          </p:cNvPr>
          <p:cNvGrpSpPr/>
          <p:nvPr/>
        </p:nvGrpSpPr>
        <p:grpSpPr>
          <a:xfrm>
            <a:off x="3578070" y="1007229"/>
            <a:ext cx="381730" cy="439533"/>
            <a:chOff x="4405527" y="1835176"/>
            <a:chExt cx="3766840" cy="43372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660184-94EE-2657-3449-57442E42F0AA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987511-4A27-CF4A-F753-98460B061213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576B8A-2522-90A5-0CD3-F364D896AE99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9A6F69-014D-22E4-4E6B-8613261E22DE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CF63B61-D55C-F968-4987-587467E1A6F2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86A8C9-605E-8298-B89A-CA4AE3F81574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A28260-0DC2-7171-D135-8ABA5C2B0FFE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A49D3E-2559-1CA4-1EC0-58959C31BBA5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351BBA-9C7B-2F45-C97B-7085AE371342}"/>
              </a:ext>
            </a:extLst>
          </p:cNvPr>
          <p:cNvSpPr txBox="1"/>
          <p:nvPr/>
        </p:nvSpPr>
        <p:spPr>
          <a:xfrm>
            <a:off x="4212609" y="909541"/>
            <a:ext cx="3032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Gives information/opinion/data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568F1A-D575-1C09-7CBE-B1300E05226C}"/>
              </a:ext>
            </a:extLst>
          </p:cNvPr>
          <p:cNvSpPr txBox="1"/>
          <p:nvPr/>
        </p:nvSpPr>
        <p:spPr>
          <a:xfrm>
            <a:off x="7074320" y="1817570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21A305-A944-7D6F-DB3F-3C68B11A61DE}"/>
              </a:ext>
            </a:extLst>
          </p:cNvPr>
          <p:cNvGrpSpPr/>
          <p:nvPr/>
        </p:nvGrpSpPr>
        <p:grpSpPr>
          <a:xfrm flipH="1">
            <a:off x="8685851" y="1948047"/>
            <a:ext cx="381730" cy="439533"/>
            <a:chOff x="4405527" y="1835176"/>
            <a:chExt cx="3766840" cy="433723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4617CA-4D96-9676-753E-DB308ED87612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1B527A-F9DE-5558-D4CF-8D92F4F22B16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7F6056-4778-6D12-68C8-FE3250BC92F7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F066D3-6333-A941-A699-592FDDA45DC8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AEF9136-51EC-0FF0-8A75-D5F2D9EC239D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2B729B-C9E4-32CA-151A-915681897AE7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A2C2DD-6627-71BC-629A-720CD2B14730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09AA48D-7952-B323-5938-1BE54D14936E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BD516D3-4100-8061-5993-87A0AA6A637F}"/>
              </a:ext>
            </a:extLst>
          </p:cNvPr>
          <p:cNvSpPr txBox="1"/>
          <p:nvPr/>
        </p:nvSpPr>
        <p:spPr>
          <a:xfrm>
            <a:off x="9182284" y="1844648"/>
            <a:ext cx="2407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rgbClr val="38761D"/>
                </a:solidFill>
              </a:rPr>
              <a:t>Asks for opinion</a:t>
            </a:r>
          </a:p>
          <a:p>
            <a:pPr lvl="0"/>
            <a:r>
              <a:rPr lang="en-GB" dirty="0">
                <a:solidFill>
                  <a:srgbClr val="38761D"/>
                </a:solidFill>
              </a:rPr>
              <a:t>/information</a:t>
            </a:r>
            <a:endParaRPr lang="en-GB" sz="1800" dirty="0">
              <a:solidFill>
                <a:srgbClr val="5EAABC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C38DDE-8AF9-0899-0871-70850CAB8122}"/>
              </a:ext>
            </a:extLst>
          </p:cNvPr>
          <p:cNvSpPr/>
          <p:nvPr/>
        </p:nvSpPr>
        <p:spPr>
          <a:xfrm>
            <a:off x="3298258" y="4726742"/>
            <a:ext cx="3169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RED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E6F283-1D16-1527-46A9-9D69C246E3F2}"/>
              </a:ext>
            </a:extLst>
          </p:cNvPr>
          <p:cNvSpPr/>
          <p:nvPr/>
        </p:nvSpPr>
        <p:spPr>
          <a:xfrm>
            <a:off x="2428610" y="4741055"/>
            <a:ext cx="826409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24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</a:t>
            </a:r>
          </a:p>
        </p:txBody>
      </p:sp>
      <p:sp>
        <p:nvSpPr>
          <p:cNvPr id="125" name="Google Shape;613;p92">
            <a:extLst>
              <a:ext uri="{FF2B5EF4-FFF2-40B4-BE49-F238E27FC236}">
                <a16:creationId xmlns:a16="http://schemas.microsoft.com/office/drawing/2014/main" id="{F62635D0-B000-961C-DE31-013588F3A108}"/>
              </a:ext>
            </a:extLst>
          </p:cNvPr>
          <p:cNvSpPr/>
          <p:nvPr/>
        </p:nvSpPr>
        <p:spPr>
          <a:xfrm>
            <a:off x="3355842" y="3923087"/>
            <a:ext cx="642088" cy="750076"/>
          </a:xfrm>
          <a:custGeom>
            <a:avLst/>
            <a:gdLst/>
            <a:ahLst/>
            <a:cxnLst/>
            <a:rect l="l" t="t" r="r" b="b"/>
            <a:pathLst>
              <a:path w="3190875" h="4114800" extrusionOk="0">
                <a:moveTo>
                  <a:pt x="1595437" y="4114769"/>
                </a:moveTo>
                <a:lnTo>
                  <a:pt x="1446209" y="4113422"/>
                </a:lnTo>
                <a:lnTo>
                  <a:pt x="1300842" y="4109461"/>
                </a:lnTo>
                <a:lnTo>
                  <a:pt x="1159951" y="4103008"/>
                </a:lnTo>
                <a:lnTo>
                  <a:pt x="1024150" y="4094182"/>
                </a:lnTo>
                <a:lnTo>
                  <a:pt x="958351" y="4088917"/>
                </a:lnTo>
                <a:lnTo>
                  <a:pt x="894055" y="4083105"/>
                </a:lnTo>
                <a:lnTo>
                  <a:pt x="831339" y="4076760"/>
                </a:lnTo>
                <a:lnTo>
                  <a:pt x="770280" y="4069897"/>
                </a:lnTo>
                <a:lnTo>
                  <a:pt x="710955" y="4062532"/>
                </a:lnTo>
                <a:lnTo>
                  <a:pt x="653440" y="4054680"/>
                </a:lnTo>
                <a:lnTo>
                  <a:pt x="597813" y="4046356"/>
                </a:lnTo>
                <a:lnTo>
                  <a:pt x="544150" y="4037574"/>
                </a:lnTo>
                <a:lnTo>
                  <a:pt x="492529" y="4028351"/>
                </a:lnTo>
                <a:lnTo>
                  <a:pt x="443025" y="4018701"/>
                </a:lnTo>
                <a:lnTo>
                  <a:pt x="395717" y="4008639"/>
                </a:lnTo>
                <a:lnTo>
                  <a:pt x="350680" y="3998180"/>
                </a:lnTo>
                <a:lnTo>
                  <a:pt x="307992" y="3987340"/>
                </a:lnTo>
                <a:lnTo>
                  <a:pt x="267729" y="3976133"/>
                </a:lnTo>
                <a:lnTo>
                  <a:pt x="229968" y="3964576"/>
                </a:lnTo>
                <a:lnTo>
                  <a:pt x="162262" y="3940466"/>
                </a:lnTo>
                <a:lnTo>
                  <a:pt x="105487" y="3915133"/>
                </a:lnTo>
                <a:lnTo>
                  <a:pt x="60258" y="3888696"/>
                </a:lnTo>
                <a:lnTo>
                  <a:pt x="27191" y="3861277"/>
                </a:lnTo>
                <a:lnTo>
                  <a:pt x="1737" y="3818571"/>
                </a:lnTo>
                <a:lnTo>
                  <a:pt x="0" y="3803975"/>
                </a:lnTo>
                <a:lnTo>
                  <a:pt x="573" y="3750145"/>
                </a:lnTo>
                <a:lnTo>
                  <a:pt x="2286" y="3696670"/>
                </a:lnTo>
                <a:lnTo>
                  <a:pt x="5121" y="3643566"/>
                </a:lnTo>
                <a:lnTo>
                  <a:pt x="9066" y="3590853"/>
                </a:lnTo>
                <a:lnTo>
                  <a:pt x="14106" y="3538547"/>
                </a:lnTo>
                <a:lnTo>
                  <a:pt x="20226" y="3486668"/>
                </a:lnTo>
                <a:lnTo>
                  <a:pt x="27411" y="3435233"/>
                </a:lnTo>
                <a:lnTo>
                  <a:pt x="35648" y="3384260"/>
                </a:lnTo>
                <a:lnTo>
                  <a:pt x="44921" y="3333767"/>
                </a:lnTo>
                <a:lnTo>
                  <a:pt x="55216" y="3283773"/>
                </a:lnTo>
                <a:lnTo>
                  <a:pt x="66518" y="3234294"/>
                </a:lnTo>
                <a:lnTo>
                  <a:pt x="78814" y="3185350"/>
                </a:lnTo>
                <a:lnTo>
                  <a:pt x="92088" y="3136958"/>
                </a:lnTo>
                <a:lnTo>
                  <a:pt x="106326" y="3089136"/>
                </a:lnTo>
                <a:lnTo>
                  <a:pt x="121514" y="3041902"/>
                </a:lnTo>
                <a:lnTo>
                  <a:pt x="137637" y="2995274"/>
                </a:lnTo>
                <a:lnTo>
                  <a:pt x="154680" y="2949271"/>
                </a:lnTo>
                <a:lnTo>
                  <a:pt x="172629" y="2903910"/>
                </a:lnTo>
                <a:lnTo>
                  <a:pt x="191469" y="2859208"/>
                </a:lnTo>
                <a:lnTo>
                  <a:pt x="211186" y="2815186"/>
                </a:lnTo>
                <a:lnTo>
                  <a:pt x="231766" y="2771859"/>
                </a:lnTo>
                <a:lnTo>
                  <a:pt x="253193" y="2729246"/>
                </a:lnTo>
                <a:lnTo>
                  <a:pt x="275454" y="2687366"/>
                </a:lnTo>
                <a:lnTo>
                  <a:pt x="298534" y="2646236"/>
                </a:lnTo>
                <a:lnTo>
                  <a:pt x="322418" y="2605874"/>
                </a:lnTo>
                <a:lnTo>
                  <a:pt x="347091" y="2566299"/>
                </a:lnTo>
                <a:lnTo>
                  <a:pt x="372540" y="2527527"/>
                </a:lnTo>
                <a:lnTo>
                  <a:pt x="398750" y="2489578"/>
                </a:lnTo>
                <a:lnTo>
                  <a:pt x="425706" y="2452469"/>
                </a:lnTo>
                <a:lnTo>
                  <a:pt x="453394" y="2416219"/>
                </a:lnTo>
                <a:lnTo>
                  <a:pt x="481799" y="2380844"/>
                </a:lnTo>
                <a:lnTo>
                  <a:pt x="510906" y="2346364"/>
                </a:lnTo>
                <a:lnTo>
                  <a:pt x="540702" y="2312797"/>
                </a:lnTo>
                <a:lnTo>
                  <a:pt x="571171" y="2280159"/>
                </a:lnTo>
                <a:lnTo>
                  <a:pt x="602300" y="2248470"/>
                </a:lnTo>
                <a:lnTo>
                  <a:pt x="634073" y="2217747"/>
                </a:lnTo>
                <a:lnTo>
                  <a:pt x="666476" y="2188008"/>
                </a:lnTo>
                <a:lnTo>
                  <a:pt x="699495" y="2159272"/>
                </a:lnTo>
                <a:lnTo>
                  <a:pt x="733115" y="2131555"/>
                </a:lnTo>
                <a:lnTo>
                  <a:pt x="767321" y="2104878"/>
                </a:lnTo>
                <a:lnTo>
                  <a:pt x="802100" y="2079256"/>
                </a:lnTo>
                <a:lnTo>
                  <a:pt x="837436" y="2054709"/>
                </a:lnTo>
                <a:lnTo>
                  <a:pt x="873314" y="2031254"/>
                </a:lnTo>
                <a:lnTo>
                  <a:pt x="909722" y="2008910"/>
                </a:lnTo>
                <a:lnTo>
                  <a:pt x="946643" y="1987693"/>
                </a:lnTo>
                <a:lnTo>
                  <a:pt x="984064" y="1967623"/>
                </a:lnTo>
                <a:lnTo>
                  <a:pt x="1021970" y="1948718"/>
                </a:lnTo>
                <a:lnTo>
                  <a:pt x="1060346" y="1930995"/>
                </a:lnTo>
                <a:lnTo>
                  <a:pt x="1099178" y="1914472"/>
                </a:lnTo>
                <a:lnTo>
                  <a:pt x="1138451" y="1899167"/>
                </a:lnTo>
                <a:lnTo>
                  <a:pt x="1178152" y="1885099"/>
                </a:lnTo>
                <a:lnTo>
                  <a:pt x="1218264" y="1872286"/>
                </a:lnTo>
                <a:lnTo>
                  <a:pt x="1258775" y="1860744"/>
                </a:lnTo>
                <a:lnTo>
                  <a:pt x="1299668" y="1850493"/>
                </a:lnTo>
                <a:lnTo>
                  <a:pt x="1340931" y="1841551"/>
                </a:lnTo>
                <a:lnTo>
                  <a:pt x="1382547" y="1833934"/>
                </a:lnTo>
                <a:lnTo>
                  <a:pt x="1424504" y="1827662"/>
                </a:lnTo>
                <a:lnTo>
                  <a:pt x="1466786" y="1822753"/>
                </a:lnTo>
                <a:lnTo>
                  <a:pt x="1509378" y="1819224"/>
                </a:lnTo>
                <a:lnTo>
                  <a:pt x="1552267" y="1817093"/>
                </a:lnTo>
                <a:lnTo>
                  <a:pt x="1595437" y="1816379"/>
                </a:lnTo>
                <a:lnTo>
                  <a:pt x="1638608" y="1817093"/>
                </a:lnTo>
                <a:lnTo>
                  <a:pt x="1681496" y="1819224"/>
                </a:lnTo>
                <a:lnTo>
                  <a:pt x="1724089" y="1822753"/>
                </a:lnTo>
                <a:lnTo>
                  <a:pt x="1766370" y="1827662"/>
                </a:lnTo>
                <a:lnTo>
                  <a:pt x="1808327" y="1833934"/>
                </a:lnTo>
                <a:lnTo>
                  <a:pt x="1849944" y="1841551"/>
                </a:lnTo>
                <a:lnTo>
                  <a:pt x="1891206" y="1850493"/>
                </a:lnTo>
                <a:lnTo>
                  <a:pt x="1932100" y="1860744"/>
                </a:lnTo>
                <a:lnTo>
                  <a:pt x="1972610" y="1872286"/>
                </a:lnTo>
                <a:lnTo>
                  <a:pt x="2012723" y="1885099"/>
                </a:lnTo>
                <a:lnTo>
                  <a:pt x="2052423" y="1899167"/>
                </a:lnTo>
                <a:lnTo>
                  <a:pt x="2091697" y="1914472"/>
                </a:lnTo>
                <a:lnTo>
                  <a:pt x="2130529" y="1930995"/>
                </a:lnTo>
                <a:lnTo>
                  <a:pt x="2168905" y="1948718"/>
                </a:lnTo>
                <a:lnTo>
                  <a:pt x="2206810" y="1967623"/>
                </a:lnTo>
                <a:lnTo>
                  <a:pt x="2244231" y="1987693"/>
                </a:lnTo>
                <a:lnTo>
                  <a:pt x="2281153" y="2008910"/>
                </a:lnTo>
                <a:lnTo>
                  <a:pt x="2317560" y="2031254"/>
                </a:lnTo>
                <a:lnTo>
                  <a:pt x="2353439" y="2054709"/>
                </a:lnTo>
                <a:lnTo>
                  <a:pt x="2388775" y="2079256"/>
                </a:lnTo>
                <a:lnTo>
                  <a:pt x="2423553" y="2104878"/>
                </a:lnTo>
                <a:lnTo>
                  <a:pt x="2457760" y="2131555"/>
                </a:lnTo>
                <a:lnTo>
                  <a:pt x="2491380" y="2159272"/>
                </a:lnTo>
                <a:lnTo>
                  <a:pt x="2524398" y="2188008"/>
                </a:lnTo>
                <a:lnTo>
                  <a:pt x="2556802" y="2217747"/>
                </a:lnTo>
                <a:lnTo>
                  <a:pt x="2588575" y="2248470"/>
                </a:lnTo>
                <a:lnTo>
                  <a:pt x="2619703" y="2280159"/>
                </a:lnTo>
                <a:lnTo>
                  <a:pt x="2650173" y="2312797"/>
                </a:lnTo>
                <a:lnTo>
                  <a:pt x="2679968" y="2346364"/>
                </a:lnTo>
                <a:lnTo>
                  <a:pt x="2709076" y="2380844"/>
                </a:lnTo>
                <a:lnTo>
                  <a:pt x="2737481" y="2416219"/>
                </a:lnTo>
                <a:lnTo>
                  <a:pt x="2765168" y="2452469"/>
                </a:lnTo>
                <a:lnTo>
                  <a:pt x="2792124" y="2489578"/>
                </a:lnTo>
                <a:lnTo>
                  <a:pt x="2818334" y="2527527"/>
                </a:lnTo>
                <a:lnTo>
                  <a:pt x="2843783" y="2566299"/>
                </a:lnTo>
                <a:lnTo>
                  <a:pt x="2868457" y="2605874"/>
                </a:lnTo>
                <a:lnTo>
                  <a:pt x="2892341" y="2646236"/>
                </a:lnTo>
                <a:lnTo>
                  <a:pt x="2915420" y="2687366"/>
                </a:lnTo>
                <a:lnTo>
                  <a:pt x="2937681" y="2729246"/>
                </a:lnTo>
                <a:lnTo>
                  <a:pt x="2959109" y="2771859"/>
                </a:lnTo>
                <a:lnTo>
                  <a:pt x="2979688" y="2815186"/>
                </a:lnTo>
                <a:lnTo>
                  <a:pt x="2999406" y="2859208"/>
                </a:lnTo>
                <a:lnTo>
                  <a:pt x="3018246" y="2903910"/>
                </a:lnTo>
                <a:lnTo>
                  <a:pt x="3036195" y="2949271"/>
                </a:lnTo>
                <a:lnTo>
                  <a:pt x="3053238" y="2995274"/>
                </a:lnTo>
                <a:lnTo>
                  <a:pt x="3069361" y="3041902"/>
                </a:lnTo>
                <a:lnTo>
                  <a:pt x="3084548" y="3089136"/>
                </a:lnTo>
                <a:lnTo>
                  <a:pt x="3098786" y="3136958"/>
                </a:lnTo>
                <a:lnTo>
                  <a:pt x="3112060" y="3185350"/>
                </a:lnTo>
                <a:lnTo>
                  <a:pt x="3124356" y="3234294"/>
                </a:lnTo>
                <a:lnTo>
                  <a:pt x="3135659" y="3283773"/>
                </a:lnTo>
                <a:lnTo>
                  <a:pt x="3145954" y="3333767"/>
                </a:lnTo>
                <a:lnTo>
                  <a:pt x="3155227" y="3384260"/>
                </a:lnTo>
                <a:lnTo>
                  <a:pt x="3163463" y="3435233"/>
                </a:lnTo>
                <a:lnTo>
                  <a:pt x="3170649" y="3486668"/>
                </a:lnTo>
                <a:lnTo>
                  <a:pt x="3176768" y="3538547"/>
                </a:lnTo>
                <a:lnTo>
                  <a:pt x="3181808" y="3590853"/>
                </a:lnTo>
                <a:lnTo>
                  <a:pt x="3185753" y="3643566"/>
                </a:lnTo>
                <a:lnTo>
                  <a:pt x="3188589" y="3696670"/>
                </a:lnTo>
                <a:lnTo>
                  <a:pt x="3190301" y="3750145"/>
                </a:lnTo>
                <a:lnTo>
                  <a:pt x="3190875" y="3803975"/>
                </a:lnTo>
                <a:lnTo>
                  <a:pt x="3189137" y="3818571"/>
                </a:lnTo>
                <a:lnTo>
                  <a:pt x="3163683" y="3861277"/>
                </a:lnTo>
                <a:lnTo>
                  <a:pt x="3130616" y="3888696"/>
                </a:lnTo>
                <a:lnTo>
                  <a:pt x="3085387" y="3915133"/>
                </a:lnTo>
                <a:lnTo>
                  <a:pt x="3028613" y="3940466"/>
                </a:lnTo>
                <a:lnTo>
                  <a:pt x="2960906" y="3964576"/>
                </a:lnTo>
                <a:lnTo>
                  <a:pt x="2923146" y="3976133"/>
                </a:lnTo>
                <a:lnTo>
                  <a:pt x="2882883" y="3987340"/>
                </a:lnTo>
                <a:lnTo>
                  <a:pt x="2840195" y="3998180"/>
                </a:lnTo>
                <a:lnTo>
                  <a:pt x="2795158" y="4008639"/>
                </a:lnTo>
                <a:lnTo>
                  <a:pt x="2747849" y="4018701"/>
                </a:lnTo>
                <a:lnTo>
                  <a:pt x="2698346" y="4028351"/>
                </a:lnTo>
                <a:lnTo>
                  <a:pt x="2646724" y="4037574"/>
                </a:lnTo>
                <a:lnTo>
                  <a:pt x="2593061" y="4046356"/>
                </a:lnTo>
                <a:lnTo>
                  <a:pt x="2537434" y="4054680"/>
                </a:lnTo>
                <a:lnTo>
                  <a:pt x="2479920" y="4062532"/>
                </a:lnTo>
                <a:lnTo>
                  <a:pt x="2420595" y="4069897"/>
                </a:lnTo>
                <a:lnTo>
                  <a:pt x="2359536" y="4076760"/>
                </a:lnTo>
                <a:lnTo>
                  <a:pt x="2296820" y="4083105"/>
                </a:lnTo>
                <a:lnTo>
                  <a:pt x="2232524" y="4088917"/>
                </a:lnTo>
                <a:lnTo>
                  <a:pt x="2166724" y="4094182"/>
                </a:lnTo>
                <a:lnTo>
                  <a:pt x="2030924" y="4103008"/>
                </a:lnTo>
                <a:lnTo>
                  <a:pt x="1890032" y="4109461"/>
                </a:lnTo>
                <a:lnTo>
                  <a:pt x="1744665" y="4113422"/>
                </a:lnTo>
                <a:lnTo>
                  <a:pt x="1595437" y="4114769"/>
                </a:lnTo>
                <a:close/>
              </a:path>
              <a:path w="3190875" h="4114800" extrusionOk="0">
                <a:moveTo>
                  <a:pt x="1595437" y="1738215"/>
                </a:moveTo>
                <a:lnTo>
                  <a:pt x="1547722" y="1736930"/>
                </a:lnTo>
                <a:lnTo>
                  <a:pt x="1500680" y="1733117"/>
                </a:lnTo>
                <a:lnTo>
                  <a:pt x="1454380" y="1726844"/>
                </a:lnTo>
                <a:lnTo>
                  <a:pt x="1408886" y="1718177"/>
                </a:lnTo>
                <a:lnTo>
                  <a:pt x="1364265" y="1707181"/>
                </a:lnTo>
                <a:lnTo>
                  <a:pt x="1320583" y="1693922"/>
                </a:lnTo>
                <a:lnTo>
                  <a:pt x="1277906" y="1678468"/>
                </a:lnTo>
                <a:lnTo>
                  <a:pt x="1236301" y="1660884"/>
                </a:lnTo>
                <a:lnTo>
                  <a:pt x="1195833" y="1641236"/>
                </a:lnTo>
                <a:lnTo>
                  <a:pt x="1156569" y="1619591"/>
                </a:lnTo>
                <a:lnTo>
                  <a:pt x="1118576" y="1596014"/>
                </a:lnTo>
                <a:lnTo>
                  <a:pt x="1081919" y="1570572"/>
                </a:lnTo>
                <a:lnTo>
                  <a:pt x="1046664" y="1543332"/>
                </a:lnTo>
                <a:lnTo>
                  <a:pt x="1012877" y="1514358"/>
                </a:lnTo>
                <a:lnTo>
                  <a:pt x="980626" y="1483717"/>
                </a:lnTo>
                <a:lnTo>
                  <a:pt x="949975" y="1451477"/>
                </a:lnTo>
                <a:lnTo>
                  <a:pt x="920992" y="1417701"/>
                </a:lnTo>
                <a:lnTo>
                  <a:pt x="893743" y="1382458"/>
                </a:lnTo>
                <a:lnTo>
                  <a:pt x="868292" y="1345813"/>
                </a:lnTo>
                <a:lnTo>
                  <a:pt x="844708" y="1307831"/>
                </a:lnTo>
                <a:lnTo>
                  <a:pt x="823055" y="1268581"/>
                </a:lnTo>
                <a:lnTo>
                  <a:pt x="803401" y="1228126"/>
                </a:lnTo>
                <a:lnTo>
                  <a:pt x="785811" y="1186535"/>
                </a:lnTo>
                <a:lnTo>
                  <a:pt x="770352" y="1143872"/>
                </a:lnTo>
                <a:lnTo>
                  <a:pt x="757089" y="1100204"/>
                </a:lnTo>
                <a:lnTo>
                  <a:pt x="746090" y="1055598"/>
                </a:lnTo>
                <a:lnTo>
                  <a:pt x="737419" y="1010119"/>
                </a:lnTo>
                <a:lnTo>
                  <a:pt x="731144" y="963833"/>
                </a:lnTo>
                <a:lnTo>
                  <a:pt x="727331" y="916807"/>
                </a:lnTo>
                <a:lnTo>
                  <a:pt x="726045" y="869107"/>
                </a:lnTo>
                <a:lnTo>
                  <a:pt x="727331" y="821407"/>
                </a:lnTo>
                <a:lnTo>
                  <a:pt x="731144" y="774382"/>
                </a:lnTo>
                <a:lnTo>
                  <a:pt x="737419" y="728096"/>
                </a:lnTo>
                <a:lnTo>
                  <a:pt x="746090" y="682617"/>
                </a:lnTo>
                <a:lnTo>
                  <a:pt x="757089" y="638010"/>
                </a:lnTo>
                <a:lnTo>
                  <a:pt x="770352" y="594343"/>
                </a:lnTo>
                <a:lnTo>
                  <a:pt x="785811" y="551680"/>
                </a:lnTo>
                <a:lnTo>
                  <a:pt x="803401" y="510088"/>
                </a:lnTo>
                <a:lnTo>
                  <a:pt x="823055" y="469634"/>
                </a:lnTo>
                <a:lnTo>
                  <a:pt x="844708" y="430383"/>
                </a:lnTo>
                <a:lnTo>
                  <a:pt x="868292" y="392402"/>
                </a:lnTo>
                <a:lnTo>
                  <a:pt x="893743" y="355757"/>
                </a:lnTo>
                <a:lnTo>
                  <a:pt x="920992" y="320513"/>
                </a:lnTo>
                <a:lnTo>
                  <a:pt x="949975" y="286738"/>
                </a:lnTo>
                <a:lnTo>
                  <a:pt x="980626" y="254497"/>
                </a:lnTo>
                <a:lnTo>
                  <a:pt x="1012877" y="223857"/>
                </a:lnTo>
                <a:lnTo>
                  <a:pt x="1046664" y="194883"/>
                </a:lnTo>
                <a:lnTo>
                  <a:pt x="1081919" y="167642"/>
                </a:lnTo>
                <a:lnTo>
                  <a:pt x="1118576" y="142201"/>
                </a:lnTo>
                <a:lnTo>
                  <a:pt x="1156569" y="118624"/>
                </a:lnTo>
                <a:lnTo>
                  <a:pt x="1195833" y="96979"/>
                </a:lnTo>
                <a:lnTo>
                  <a:pt x="1236301" y="77331"/>
                </a:lnTo>
                <a:lnTo>
                  <a:pt x="1277906" y="59747"/>
                </a:lnTo>
                <a:lnTo>
                  <a:pt x="1320583" y="44292"/>
                </a:lnTo>
                <a:lnTo>
                  <a:pt x="1364265" y="31034"/>
                </a:lnTo>
                <a:lnTo>
                  <a:pt x="1408886" y="20038"/>
                </a:lnTo>
                <a:lnTo>
                  <a:pt x="1454380" y="11370"/>
                </a:lnTo>
                <a:lnTo>
                  <a:pt x="1500680" y="5097"/>
                </a:lnTo>
                <a:lnTo>
                  <a:pt x="1547722" y="1285"/>
                </a:lnTo>
                <a:lnTo>
                  <a:pt x="1595437" y="0"/>
                </a:lnTo>
                <a:lnTo>
                  <a:pt x="1643153" y="1285"/>
                </a:lnTo>
                <a:lnTo>
                  <a:pt x="1690194" y="5097"/>
                </a:lnTo>
                <a:lnTo>
                  <a:pt x="1736495" y="11370"/>
                </a:lnTo>
                <a:lnTo>
                  <a:pt x="1781989" y="20038"/>
                </a:lnTo>
                <a:lnTo>
                  <a:pt x="1826610" y="31034"/>
                </a:lnTo>
                <a:lnTo>
                  <a:pt x="1870292" y="44292"/>
                </a:lnTo>
                <a:lnTo>
                  <a:pt x="1912969" y="59747"/>
                </a:lnTo>
                <a:lnTo>
                  <a:pt x="1954574" y="77331"/>
                </a:lnTo>
                <a:lnTo>
                  <a:pt x="1995041" y="96979"/>
                </a:lnTo>
                <a:lnTo>
                  <a:pt x="2034305" y="118624"/>
                </a:lnTo>
                <a:lnTo>
                  <a:pt x="2072299" y="142201"/>
                </a:lnTo>
                <a:lnTo>
                  <a:pt x="2108956" y="167642"/>
                </a:lnTo>
                <a:lnTo>
                  <a:pt x="2144211" y="194883"/>
                </a:lnTo>
                <a:lnTo>
                  <a:pt x="2177997" y="223857"/>
                </a:lnTo>
                <a:lnTo>
                  <a:pt x="2210249" y="254497"/>
                </a:lnTo>
                <a:lnTo>
                  <a:pt x="2240899" y="286738"/>
                </a:lnTo>
                <a:lnTo>
                  <a:pt x="2269882" y="320513"/>
                </a:lnTo>
                <a:lnTo>
                  <a:pt x="2297132" y="355757"/>
                </a:lnTo>
                <a:lnTo>
                  <a:pt x="2322582" y="392402"/>
                </a:lnTo>
                <a:lnTo>
                  <a:pt x="2346167" y="430383"/>
                </a:lnTo>
                <a:lnTo>
                  <a:pt x="2367819" y="469634"/>
                </a:lnTo>
                <a:lnTo>
                  <a:pt x="2387473" y="510088"/>
                </a:lnTo>
                <a:lnTo>
                  <a:pt x="2405063" y="551680"/>
                </a:lnTo>
                <a:lnTo>
                  <a:pt x="2420522" y="594343"/>
                </a:lnTo>
                <a:lnTo>
                  <a:pt x="2433785" y="638010"/>
                </a:lnTo>
                <a:lnTo>
                  <a:pt x="2444785" y="682617"/>
                </a:lnTo>
                <a:lnTo>
                  <a:pt x="2453455" y="728096"/>
                </a:lnTo>
                <a:lnTo>
                  <a:pt x="2459730" y="774382"/>
                </a:lnTo>
                <a:lnTo>
                  <a:pt x="2463544" y="821407"/>
                </a:lnTo>
                <a:lnTo>
                  <a:pt x="2464830" y="869107"/>
                </a:lnTo>
                <a:lnTo>
                  <a:pt x="2463544" y="916807"/>
                </a:lnTo>
                <a:lnTo>
                  <a:pt x="2459730" y="963833"/>
                </a:lnTo>
                <a:lnTo>
                  <a:pt x="2453455" y="1010119"/>
                </a:lnTo>
                <a:lnTo>
                  <a:pt x="2444785" y="1055598"/>
                </a:lnTo>
                <a:lnTo>
                  <a:pt x="2433785" y="1100204"/>
                </a:lnTo>
                <a:lnTo>
                  <a:pt x="2420522" y="1143872"/>
                </a:lnTo>
                <a:lnTo>
                  <a:pt x="2405063" y="1186535"/>
                </a:lnTo>
                <a:lnTo>
                  <a:pt x="2387473" y="1228126"/>
                </a:lnTo>
                <a:lnTo>
                  <a:pt x="2367819" y="1268581"/>
                </a:lnTo>
                <a:lnTo>
                  <a:pt x="2346167" y="1307831"/>
                </a:lnTo>
                <a:lnTo>
                  <a:pt x="2322582" y="1345813"/>
                </a:lnTo>
                <a:lnTo>
                  <a:pt x="2297132" y="1382458"/>
                </a:lnTo>
                <a:lnTo>
                  <a:pt x="2269882" y="1417701"/>
                </a:lnTo>
                <a:lnTo>
                  <a:pt x="2240899" y="1451477"/>
                </a:lnTo>
                <a:lnTo>
                  <a:pt x="2210249" y="1483717"/>
                </a:lnTo>
                <a:lnTo>
                  <a:pt x="2177997" y="1514358"/>
                </a:lnTo>
                <a:lnTo>
                  <a:pt x="2144211" y="1543332"/>
                </a:lnTo>
                <a:lnTo>
                  <a:pt x="2108956" y="1570572"/>
                </a:lnTo>
                <a:lnTo>
                  <a:pt x="2072299" y="1596014"/>
                </a:lnTo>
                <a:lnTo>
                  <a:pt x="2034305" y="1619591"/>
                </a:lnTo>
                <a:lnTo>
                  <a:pt x="1995041" y="1641236"/>
                </a:lnTo>
                <a:lnTo>
                  <a:pt x="1954574" y="1660884"/>
                </a:lnTo>
                <a:lnTo>
                  <a:pt x="1912969" y="1678468"/>
                </a:lnTo>
                <a:lnTo>
                  <a:pt x="1870292" y="1693922"/>
                </a:lnTo>
                <a:lnTo>
                  <a:pt x="1826610" y="1707181"/>
                </a:lnTo>
                <a:lnTo>
                  <a:pt x="1781989" y="1718177"/>
                </a:lnTo>
                <a:lnTo>
                  <a:pt x="1736495" y="1726844"/>
                </a:lnTo>
                <a:lnTo>
                  <a:pt x="1690194" y="1733117"/>
                </a:lnTo>
                <a:lnTo>
                  <a:pt x="1643153" y="1736930"/>
                </a:lnTo>
                <a:lnTo>
                  <a:pt x="1595437" y="1738215"/>
                </a:lnTo>
                <a:close/>
              </a:path>
            </a:pathLst>
          </a:custGeom>
          <a:solidFill>
            <a:srgbClr val="5EAA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D17ABA51-05AE-4BD1-1F66-C7A1BC7BC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866" y="3744703"/>
            <a:ext cx="944382" cy="768915"/>
          </a:xfrm>
          <a:prstGeom prst="rect">
            <a:avLst/>
          </a:prstGeom>
        </p:spPr>
      </p:pic>
      <p:pic>
        <p:nvPicPr>
          <p:cNvPr id="111" name="Google Shape;312;p67">
            <a:extLst>
              <a:ext uri="{FF2B5EF4-FFF2-40B4-BE49-F238E27FC236}">
                <a16:creationId xmlns:a16="http://schemas.microsoft.com/office/drawing/2014/main" id="{1AC40618-2ED5-CE4E-BEE8-7D1873F34DFD}"/>
              </a:ext>
            </a:extLst>
          </p:cNvPr>
          <p:cNvPicPr preferRelativeResize="0"/>
          <p:nvPr/>
        </p:nvPicPr>
        <p:blipFill rotWithShape="1">
          <a:blip r:embed="rId9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17E2A91-9A95-C844-A8CB-81907924691A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113" name="Picture 112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4612CF7E-38FF-E049-A82E-7C519EC4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1DB0BE6-46FB-E34B-BB53-C7070D1578B0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73E22BA-94B2-5B49-AC50-9A2648B88B1E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857566E-A086-544A-82AA-9FAC493F89C5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6FFEAA6-9F38-F94E-B6A4-B720F794A7B0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D788E52-6818-DB4A-9FDE-C5F25A5F0284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09BC11E-D19E-6444-8C24-2A9D9A00D891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A68003F9-D1E1-DB4C-8827-D6FE98B67116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3AC63B1-3B84-2641-985F-383E6180A58D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2F9FB14-3AB9-704D-AEBA-01D713797B27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3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C1E285-A9C0-5543-8113-6E88D23FC98C}"/>
              </a:ext>
            </a:extLst>
          </p:cNvPr>
          <p:cNvGrpSpPr/>
          <p:nvPr/>
        </p:nvGrpSpPr>
        <p:grpSpPr>
          <a:xfrm>
            <a:off x="11533417" y="3050429"/>
            <a:ext cx="2104392" cy="1899272"/>
            <a:chOff x="11533417" y="3050429"/>
            <a:chExt cx="2104392" cy="1899272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852499B-EE23-3344-967E-1B7046AC9448}"/>
                </a:ext>
              </a:extLst>
            </p:cNvPr>
            <p:cNvSpPr/>
            <p:nvPr/>
          </p:nvSpPr>
          <p:spPr>
            <a:xfrm>
              <a:off x="11589937" y="3100839"/>
              <a:ext cx="1981200" cy="181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97F8A1A-94BD-5B46-9E67-25B1E906F996}"/>
                </a:ext>
              </a:extLst>
            </p:cNvPr>
            <p:cNvSpPr/>
            <p:nvPr/>
          </p:nvSpPr>
          <p:spPr>
            <a:xfrm>
              <a:off x="11533417" y="3050429"/>
              <a:ext cx="2104392" cy="1899272"/>
            </a:xfrm>
            <a:custGeom>
              <a:avLst/>
              <a:gdLst>
                <a:gd name="connsiteX0" fmla="*/ 1052196 w 2104392"/>
                <a:gd name="connsiteY0" fmla="*/ 64076 h 1899272"/>
                <a:gd name="connsiteX1" fmla="*/ 170332 w 2104392"/>
                <a:gd name="connsiteY1" fmla="*/ 945940 h 1899272"/>
                <a:gd name="connsiteX2" fmla="*/ 1052196 w 2104392"/>
                <a:gd name="connsiteY2" fmla="*/ 1827804 h 1899272"/>
                <a:gd name="connsiteX3" fmla="*/ 1934060 w 2104392"/>
                <a:gd name="connsiteY3" fmla="*/ 945940 h 1899272"/>
                <a:gd name="connsiteX4" fmla="*/ 1052196 w 2104392"/>
                <a:gd name="connsiteY4" fmla="*/ 64076 h 1899272"/>
                <a:gd name="connsiteX5" fmla="*/ 0 w 2104392"/>
                <a:gd name="connsiteY5" fmla="*/ 0 h 1899272"/>
                <a:gd name="connsiteX6" fmla="*/ 2104392 w 2104392"/>
                <a:gd name="connsiteY6" fmla="*/ 0 h 1899272"/>
                <a:gd name="connsiteX7" fmla="*/ 2104392 w 2104392"/>
                <a:gd name="connsiteY7" fmla="*/ 1899272 h 1899272"/>
                <a:gd name="connsiteX8" fmla="*/ 0 w 2104392"/>
                <a:gd name="connsiteY8" fmla="*/ 1899272 h 189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392" h="1899272">
                  <a:moveTo>
                    <a:pt x="1052196" y="64076"/>
                  </a:moveTo>
                  <a:cubicBezTo>
                    <a:pt x="565156" y="64076"/>
                    <a:pt x="170332" y="458900"/>
                    <a:pt x="170332" y="945940"/>
                  </a:cubicBezTo>
                  <a:cubicBezTo>
                    <a:pt x="170332" y="1432980"/>
                    <a:pt x="565156" y="1827804"/>
                    <a:pt x="1052196" y="1827804"/>
                  </a:cubicBezTo>
                  <a:cubicBezTo>
                    <a:pt x="1539236" y="1827804"/>
                    <a:pt x="1934060" y="1432980"/>
                    <a:pt x="1934060" y="945940"/>
                  </a:cubicBezTo>
                  <a:cubicBezTo>
                    <a:pt x="1934060" y="458900"/>
                    <a:pt x="1539236" y="64076"/>
                    <a:pt x="1052196" y="64076"/>
                  </a:cubicBezTo>
                  <a:close/>
                  <a:moveTo>
                    <a:pt x="0" y="0"/>
                  </a:moveTo>
                  <a:lnTo>
                    <a:pt x="2104392" y="0"/>
                  </a:lnTo>
                  <a:lnTo>
                    <a:pt x="2104392" y="1899272"/>
                  </a:lnTo>
                  <a:lnTo>
                    <a:pt x="0" y="1899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87CD4DC-1B74-274B-9E92-60D6CA1D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68" y="3100839"/>
              <a:ext cx="1833337" cy="172827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2EBAB1-AF92-4642-9BF0-5CCAF4D39938}"/>
              </a:ext>
            </a:extLst>
          </p:cNvPr>
          <p:cNvGrpSpPr/>
          <p:nvPr/>
        </p:nvGrpSpPr>
        <p:grpSpPr>
          <a:xfrm flipH="1">
            <a:off x="8723700" y="4132066"/>
            <a:ext cx="2088445" cy="305454"/>
            <a:chOff x="6809784" y="5887273"/>
            <a:chExt cx="2836535" cy="414869"/>
          </a:xfrm>
        </p:grpSpPr>
        <p:sp>
          <p:nvSpPr>
            <p:cNvPr id="82" name="L-Shape 81">
              <a:extLst>
                <a:ext uri="{FF2B5EF4-FFF2-40B4-BE49-F238E27FC236}">
                  <a16:creationId xmlns:a16="http://schemas.microsoft.com/office/drawing/2014/main" id="{B736A2C7-CC8A-D649-B7DC-7052281E5629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L-Shape 82">
              <a:extLst>
                <a:ext uri="{FF2B5EF4-FFF2-40B4-BE49-F238E27FC236}">
                  <a16:creationId xmlns:a16="http://schemas.microsoft.com/office/drawing/2014/main" id="{0D7FC8D7-8353-3646-A126-F83DBF1271C3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6F377B82-FC98-2944-B3C0-24DA4C78FD64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L-Shape 84">
              <a:extLst>
                <a:ext uri="{FF2B5EF4-FFF2-40B4-BE49-F238E27FC236}">
                  <a16:creationId xmlns:a16="http://schemas.microsoft.com/office/drawing/2014/main" id="{43E3487A-BE92-2C42-AEA7-1242AD135B09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L-Shape 85">
              <a:extLst>
                <a:ext uri="{FF2B5EF4-FFF2-40B4-BE49-F238E27FC236}">
                  <a16:creationId xmlns:a16="http://schemas.microsoft.com/office/drawing/2014/main" id="{12E3D160-99C9-644D-BA6D-095474214179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-Shape 86">
              <a:extLst>
                <a:ext uri="{FF2B5EF4-FFF2-40B4-BE49-F238E27FC236}">
                  <a16:creationId xmlns:a16="http://schemas.microsoft.com/office/drawing/2014/main" id="{2F8D2CC1-EB4F-294C-B7C9-8A98116051FC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L-Shape 87">
              <a:extLst>
                <a:ext uri="{FF2B5EF4-FFF2-40B4-BE49-F238E27FC236}">
                  <a16:creationId xmlns:a16="http://schemas.microsoft.com/office/drawing/2014/main" id="{389B534D-C9CF-8B46-B3DC-B288A9098FCD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3B1E48E2-DD6B-5648-AA8B-BA697B8753AE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14096CD0-506C-BB4F-9C83-CC41DCF19A22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24A76-1A65-D928-303F-274A8C19D6D7}"/>
              </a:ext>
            </a:extLst>
          </p:cNvPr>
          <p:cNvGrpSpPr/>
          <p:nvPr/>
        </p:nvGrpSpPr>
        <p:grpSpPr>
          <a:xfrm>
            <a:off x="11550420" y="3029844"/>
            <a:ext cx="1927023" cy="1954030"/>
            <a:chOff x="1906388" y="1411855"/>
            <a:chExt cx="2762233" cy="28009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9558F6-AA73-C669-723E-A92B12D7BF20}"/>
                </a:ext>
              </a:extLst>
            </p:cNvPr>
            <p:cNvSpPr/>
            <p:nvPr/>
          </p:nvSpPr>
          <p:spPr>
            <a:xfrm>
              <a:off x="1906388" y="1411855"/>
              <a:ext cx="2762233" cy="2762233"/>
            </a:xfrm>
            <a:prstGeom prst="ellipse">
              <a:avLst/>
            </a:prstGeom>
            <a:gradFill>
              <a:gsLst>
                <a:gs pos="25000">
                  <a:srgbClr val="FFC000"/>
                </a:gs>
                <a:gs pos="75000">
                  <a:srgbClr val="FFFF00"/>
                </a:gs>
                <a:gs pos="100000">
                  <a:schemeClr val="bg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Placeholder 9">
              <a:extLst>
                <a:ext uri="{FF2B5EF4-FFF2-40B4-BE49-F238E27FC236}">
                  <a16:creationId xmlns:a16="http://schemas.microsoft.com/office/drawing/2014/main" id="{BD681418-F70D-FBAB-FA2D-B63B37E7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t="2202" r="2220" b="2202"/>
            <a:stretch/>
          </p:blipFill>
          <p:spPr>
            <a:xfrm>
              <a:off x="1940169" y="1591692"/>
              <a:ext cx="2621108" cy="2621108"/>
            </a:xfrm>
            <a:prstGeom prst="ellipse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A76FDBA-404B-1B29-5DC3-FB2AE55A6FB6}"/>
              </a:ext>
            </a:extLst>
          </p:cNvPr>
          <p:cNvSpPr/>
          <p:nvPr/>
        </p:nvSpPr>
        <p:spPr>
          <a:xfrm>
            <a:off x="11767956" y="5088749"/>
            <a:ext cx="3376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WHAT’S YOUR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Open Sans" panose="020B0606030504020204" pitchFamily="34" charset="0"/>
              </a:rPr>
              <a:t>FAVOURITE COLOUR?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nter SemiBold" panose="02000503000000020004" pitchFamily="2" charset="0"/>
              <a:ea typeface="Inter SemiBold" panose="02000503000000020004" pitchFamily="2" charset="0"/>
              <a:cs typeface="Open Sans" panose="020B0606030504020204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BF1F81-0448-3874-5F3B-FC0BA9DB9EF8}"/>
              </a:ext>
            </a:extLst>
          </p:cNvPr>
          <p:cNvGrpSpPr/>
          <p:nvPr/>
        </p:nvGrpSpPr>
        <p:grpSpPr>
          <a:xfrm>
            <a:off x="5140626" y="5392011"/>
            <a:ext cx="1569622" cy="1291340"/>
            <a:chOff x="5140626" y="5392011"/>
            <a:chExt cx="1569622" cy="12913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BCD32DA-AC83-7659-F549-7EDF9FE18E6F}"/>
                </a:ext>
              </a:extLst>
            </p:cNvPr>
            <p:cNvGrpSpPr/>
            <p:nvPr/>
          </p:nvGrpSpPr>
          <p:grpSpPr>
            <a:xfrm>
              <a:off x="5727317" y="5392011"/>
              <a:ext cx="982931" cy="1291340"/>
              <a:chOff x="2247815" y="4482909"/>
              <a:chExt cx="982931" cy="12913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F8BC220-12B9-8A17-98A3-16130839ECE7}"/>
                  </a:ext>
                </a:extLst>
              </p:cNvPr>
              <p:cNvSpPr/>
              <p:nvPr/>
            </p:nvSpPr>
            <p:spPr>
              <a:xfrm>
                <a:off x="2247815" y="5447365"/>
                <a:ext cx="982931" cy="326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24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USER 3</a:t>
                </a:r>
              </a:p>
            </p:txBody>
          </p:sp>
          <p:sp>
            <p:nvSpPr>
              <p:cNvPr id="49" name="Google Shape;613;p92">
                <a:extLst>
                  <a:ext uri="{FF2B5EF4-FFF2-40B4-BE49-F238E27FC236}">
                    <a16:creationId xmlns:a16="http://schemas.microsoft.com/office/drawing/2014/main" id="{46E3ADA4-F8DF-A5FE-1B7C-F8A05B6D4285}"/>
                  </a:ext>
                </a:extLst>
              </p:cNvPr>
              <p:cNvSpPr/>
              <p:nvPr/>
            </p:nvSpPr>
            <p:spPr>
              <a:xfrm>
                <a:off x="2400251" y="4482909"/>
                <a:ext cx="678061" cy="792099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4114800" extrusionOk="0">
                    <a:moveTo>
                      <a:pt x="1595437" y="4114769"/>
                    </a:moveTo>
                    <a:lnTo>
                      <a:pt x="1446209" y="4113422"/>
                    </a:lnTo>
                    <a:lnTo>
                      <a:pt x="1300842" y="4109461"/>
                    </a:lnTo>
                    <a:lnTo>
                      <a:pt x="1159951" y="4103008"/>
                    </a:lnTo>
                    <a:lnTo>
                      <a:pt x="1024150" y="4094182"/>
                    </a:lnTo>
                    <a:lnTo>
                      <a:pt x="958351" y="4088917"/>
                    </a:lnTo>
                    <a:lnTo>
                      <a:pt x="894055" y="4083105"/>
                    </a:lnTo>
                    <a:lnTo>
                      <a:pt x="831339" y="4076760"/>
                    </a:lnTo>
                    <a:lnTo>
                      <a:pt x="770280" y="4069897"/>
                    </a:lnTo>
                    <a:lnTo>
                      <a:pt x="710955" y="4062532"/>
                    </a:lnTo>
                    <a:lnTo>
                      <a:pt x="653440" y="4054680"/>
                    </a:lnTo>
                    <a:lnTo>
                      <a:pt x="597813" y="4046356"/>
                    </a:lnTo>
                    <a:lnTo>
                      <a:pt x="544150" y="4037574"/>
                    </a:lnTo>
                    <a:lnTo>
                      <a:pt x="492529" y="4028351"/>
                    </a:lnTo>
                    <a:lnTo>
                      <a:pt x="443025" y="4018701"/>
                    </a:lnTo>
                    <a:lnTo>
                      <a:pt x="395717" y="4008639"/>
                    </a:lnTo>
                    <a:lnTo>
                      <a:pt x="350680" y="3998180"/>
                    </a:lnTo>
                    <a:lnTo>
                      <a:pt x="307992" y="3987340"/>
                    </a:lnTo>
                    <a:lnTo>
                      <a:pt x="267729" y="3976133"/>
                    </a:lnTo>
                    <a:lnTo>
                      <a:pt x="229968" y="3964576"/>
                    </a:lnTo>
                    <a:lnTo>
                      <a:pt x="162262" y="3940466"/>
                    </a:lnTo>
                    <a:lnTo>
                      <a:pt x="105487" y="3915133"/>
                    </a:lnTo>
                    <a:lnTo>
                      <a:pt x="60258" y="3888696"/>
                    </a:lnTo>
                    <a:lnTo>
                      <a:pt x="27191" y="3861277"/>
                    </a:lnTo>
                    <a:lnTo>
                      <a:pt x="1737" y="3818571"/>
                    </a:lnTo>
                    <a:lnTo>
                      <a:pt x="0" y="3803975"/>
                    </a:lnTo>
                    <a:lnTo>
                      <a:pt x="573" y="3750145"/>
                    </a:lnTo>
                    <a:lnTo>
                      <a:pt x="2286" y="3696670"/>
                    </a:lnTo>
                    <a:lnTo>
                      <a:pt x="5121" y="3643566"/>
                    </a:lnTo>
                    <a:lnTo>
                      <a:pt x="9066" y="3590853"/>
                    </a:lnTo>
                    <a:lnTo>
                      <a:pt x="14106" y="3538547"/>
                    </a:lnTo>
                    <a:lnTo>
                      <a:pt x="20226" y="3486668"/>
                    </a:lnTo>
                    <a:lnTo>
                      <a:pt x="27411" y="3435233"/>
                    </a:lnTo>
                    <a:lnTo>
                      <a:pt x="35648" y="3384260"/>
                    </a:lnTo>
                    <a:lnTo>
                      <a:pt x="44921" y="3333767"/>
                    </a:lnTo>
                    <a:lnTo>
                      <a:pt x="55216" y="3283773"/>
                    </a:lnTo>
                    <a:lnTo>
                      <a:pt x="66518" y="3234294"/>
                    </a:lnTo>
                    <a:lnTo>
                      <a:pt x="78814" y="3185350"/>
                    </a:lnTo>
                    <a:lnTo>
                      <a:pt x="92088" y="3136958"/>
                    </a:lnTo>
                    <a:lnTo>
                      <a:pt x="106326" y="3089136"/>
                    </a:lnTo>
                    <a:lnTo>
                      <a:pt x="121514" y="3041902"/>
                    </a:lnTo>
                    <a:lnTo>
                      <a:pt x="137637" y="2995274"/>
                    </a:lnTo>
                    <a:lnTo>
                      <a:pt x="154680" y="2949271"/>
                    </a:lnTo>
                    <a:lnTo>
                      <a:pt x="172629" y="2903910"/>
                    </a:lnTo>
                    <a:lnTo>
                      <a:pt x="191469" y="2859208"/>
                    </a:lnTo>
                    <a:lnTo>
                      <a:pt x="211186" y="2815186"/>
                    </a:lnTo>
                    <a:lnTo>
                      <a:pt x="231766" y="2771859"/>
                    </a:lnTo>
                    <a:lnTo>
                      <a:pt x="253193" y="2729246"/>
                    </a:lnTo>
                    <a:lnTo>
                      <a:pt x="275454" y="2687366"/>
                    </a:lnTo>
                    <a:lnTo>
                      <a:pt x="298534" y="2646236"/>
                    </a:lnTo>
                    <a:lnTo>
                      <a:pt x="322418" y="2605874"/>
                    </a:lnTo>
                    <a:lnTo>
                      <a:pt x="347091" y="2566299"/>
                    </a:lnTo>
                    <a:lnTo>
                      <a:pt x="372540" y="2527527"/>
                    </a:lnTo>
                    <a:lnTo>
                      <a:pt x="398750" y="2489578"/>
                    </a:lnTo>
                    <a:lnTo>
                      <a:pt x="425706" y="2452469"/>
                    </a:lnTo>
                    <a:lnTo>
                      <a:pt x="453394" y="2416219"/>
                    </a:lnTo>
                    <a:lnTo>
                      <a:pt x="481799" y="2380844"/>
                    </a:lnTo>
                    <a:lnTo>
                      <a:pt x="510906" y="2346364"/>
                    </a:lnTo>
                    <a:lnTo>
                      <a:pt x="540702" y="2312797"/>
                    </a:lnTo>
                    <a:lnTo>
                      <a:pt x="571171" y="2280159"/>
                    </a:lnTo>
                    <a:lnTo>
                      <a:pt x="602300" y="2248470"/>
                    </a:lnTo>
                    <a:lnTo>
                      <a:pt x="634073" y="2217747"/>
                    </a:lnTo>
                    <a:lnTo>
                      <a:pt x="666476" y="2188008"/>
                    </a:lnTo>
                    <a:lnTo>
                      <a:pt x="699495" y="2159272"/>
                    </a:lnTo>
                    <a:lnTo>
                      <a:pt x="733115" y="2131555"/>
                    </a:lnTo>
                    <a:lnTo>
                      <a:pt x="767321" y="2104878"/>
                    </a:lnTo>
                    <a:lnTo>
                      <a:pt x="802100" y="2079256"/>
                    </a:lnTo>
                    <a:lnTo>
                      <a:pt x="837436" y="2054709"/>
                    </a:lnTo>
                    <a:lnTo>
                      <a:pt x="873314" y="2031254"/>
                    </a:lnTo>
                    <a:lnTo>
                      <a:pt x="909722" y="2008910"/>
                    </a:lnTo>
                    <a:lnTo>
                      <a:pt x="946643" y="1987693"/>
                    </a:lnTo>
                    <a:lnTo>
                      <a:pt x="984064" y="1967623"/>
                    </a:lnTo>
                    <a:lnTo>
                      <a:pt x="1021970" y="1948718"/>
                    </a:lnTo>
                    <a:lnTo>
                      <a:pt x="1060346" y="1930995"/>
                    </a:lnTo>
                    <a:lnTo>
                      <a:pt x="1099178" y="1914472"/>
                    </a:lnTo>
                    <a:lnTo>
                      <a:pt x="1138451" y="1899167"/>
                    </a:lnTo>
                    <a:lnTo>
                      <a:pt x="1178152" y="1885099"/>
                    </a:lnTo>
                    <a:lnTo>
                      <a:pt x="1218264" y="1872286"/>
                    </a:lnTo>
                    <a:lnTo>
                      <a:pt x="1258775" y="1860744"/>
                    </a:lnTo>
                    <a:lnTo>
                      <a:pt x="1299668" y="1850493"/>
                    </a:lnTo>
                    <a:lnTo>
                      <a:pt x="1340931" y="1841551"/>
                    </a:lnTo>
                    <a:lnTo>
                      <a:pt x="1382547" y="1833934"/>
                    </a:lnTo>
                    <a:lnTo>
                      <a:pt x="1424504" y="1827662"/>
                    </a:lnTo>
                    <a:lnTo>
                      <a:pt x="1466786" y="1822753"/>
                    </a:lnTo>
                    <a:lnTo>
                      <a:pt x="1509378" y="1819224"/>
                    </a:lnTo>
                    <a:lnTo>
                      <a:pt x="1552267" y="1817093"/>
                    </a:lnTo>
                    <a:lnTo>
                      <a:pt x="1595437" y="1816379"/>
                    </a:lnTo>
                    <a:lnTo>
                      <a:pt x="1638608" y="1817093"/>
                    </a:lnTo>
                    <a:lnTo>
                      <a:pt x="1681496" y="1819224"/>
                    </a:lnTo>
                    <a:lnTo>
                      <a:pt x="1724089" y="1822753"/>
                    </a:lnTo>
                    <a:lnTo>
                      <a:pt x="1766370" y="1827662"/>
                    </a:lnTo>
                    <a:lnTo>
                      <a:pt x="1808327" y="1833934"/>
                    </a:lnTo>
                    <a:lnTo>
                      <a:pt x="1849944" y="1841551"/>
                    </a:lnTo>
                    <a:lnTo>
                      <a:pt x="1891206" y="1850493"/>
                    </a:lnTo>
                    <a:lnTo>
                      <a:pt x="1932100" y="1860744"/>
                    </a:lnTo>
                    <a:lnTo>
                      <a:pt x="1972610" y="1872286"/>
                    </a:lnTo>
                    <a:lnTo>
                      <a:pt x="2012723" y="1885099"/>
                    </a:lnTo>
                    <a:lnTo>
                      <a:pt x="2052423" y="1899167"/>
                    </a:lnTo>
                    <a:lnTo>
                      <a:pt x="2091697" y="1914472"/>
                    </a:lnTo>
                    <a:lnTo>
                      <a:pt x="2130529" y="1930995"/>
                    </a:lnTo>
                    <a:lnTo>
                      <a:pt x="2168905" y="1948718"/>
                    </a:lnTo>
                    <a:lnTo>
                      <a:pt x="2206810" y="1967623"/>
                    </a:lnTo>
                    <a:lnTo>
                      <a:pt x="2244231" y="1987693"/>
                    </a:lnTo>
                    <a:lnTo>
                      <a:pt x="2281153" y="2008910"/>
                    </a:lnTo>
                    <a:lnTo>
                      <a:pt x="2317560" y="2031254"/>
                    </a:lnTo>
                    <a:lnTo>
                      <a:pt x="2353439" y="2054709"/>
                    </a:lnTo>
                    <a:lnTo>
                      <a:pt x="2388775" y="2079256"/>
                    </a:lnTo>
                    <a:lnTo>
                      <a:pt x="2423553" y="2104878"/>
                    </a:lnTo>
                    <a:lnTo>
                      <a:pt x="2457760" y="2131555"/>
                    </a:lnTo>
                    <a:lnTo>
                      <a:pt x="2491380" y="2159272"/>
                    </a:lnTo>
                    <a:lnTo>
                      <a:pt x="2524398" y="2188008"/>
                    </a:lnTo>
                    <a:lnTo>
                      <a:pt x="2556802" y="2217747"/>
                    </a:lnTo>
                    <a:lnTo>
                      <a:pt x="2588575" y="2248470"/>
                    </a:lnTo>
                    <a:lnTo>
                      <a:pt x="2619703" y="2280159"/>
                    </a:lnTo>
                    <a:lnTo>
                      <a:pt x="2650173" y="2312797"/>
                    </a:lnTo>
                    <a:lnTo>
                      <a:pt x="2679968" y="2346364"/>
                    </a:lnTo>
                    <a:lnTo>
                      <a:pt x="2709076" y="2380844"/>
                    </a:lnTo>
                    <a:lnTo>
                      <a:pt x="2737481" y="2416219"/>
                    </a:lnTo>
                    <a:lnTo>
                      <a:pt x="2765168" y="2452469"/>
                    </a:lnTo>
                    <a:lnTo>
                      <a:pt x="2792124" y="2489578"/>
                    </a:lnTo>
                    <a:lnTo>
                      <a:pt x="2818334" y="2527527"/>
                    </a:lnTo>
                    <a:lnTo>
                      <a:pt x="2843783" y="2566299"/>
                    </a:lnTo>
                    <a:lnTo>
                      <a:pt x="2868457" y="2605874"/>
                    </a:lnTo>
                    <a:lnTo>
                      <a:pt x="2892341" y="2646236"/>
                    </a:lnTo>
                    <a:lnTo>
                      <a:pt x="2915420" y="2687366"/>
                    </a:lnTo>
                    <a:lnTo>
                      <a:pt x="2937681" y="2729246"/>
                    </a:lnTo>
                    <a:lnTo>
                      <a:pt x="2959109" y="2771859"/>
                    </a:lnTo>
                    <a:lnTo>
                      <a:pt x="2979688" y="2815186"/>
                    </a:lnTo>
                    <a:lnTo>
                      <a:pt x="2999406" y="2859208"/>
                    </a:lnTo>
                    <a:lnTo>
                      <a:pt x="3018246" y="2903910"/>
                    </a:lnTo>
                    <a:lnTo>
                      <a:pt x="3036195" y="2949271"/>
                    </a:lnTo>
                    <a:lnTo>
                      <a:pt x="3053238" y="2995274"/>
                    </a:lnTo>
                    <a:lnTo>
                      <a:pt x="3069361" y="3041902"/>
                    </a:lnTo>
                    <a:lnTo>
                      <a:pt x="3084548" y="3089136"/>
                    </a:lnTo>
                    <a:lnTo>
                      <a:pt x="3098786" y="3136958"/>
                    </a:lnTo>
                    <a:lnTo>
                      <a:pt x="3112060" y="3185350"/>
                    </a:lnTo>
                    <a:lnTo>
                      <a:pt x="3124356" y="3234294"/>
                    </a:lnTo>
                    <a:lnTo>
                      <a:pt x="3135659" y="3283773"/>
                    </a:lnTo>
                    <a:lnTo>
                      <a:pt x="3145954" y="3333767"/>
                    </a:lnTo>
                    <a:lnTo>
                      <a:pt x="3155227" y="3384260"/>
                    </a:lnTo>
                    <a:lnTo>
                      <a:pt x="3163463" y="3435233"/>
                    </a:lnTo>
                    <a:lnTo>
                      <a:pt x="3170649" y="3486668"/>
                    </a:lnTo>
                    <a:lnTo>
                      <a:pt x="3176768" y="3538547"/>
                    </a:lnTo>
                    <a:lnTo>
                      <a:pt x="3181808" y="3590853"/>
                    </a:lnTo>
                    <a:lnTo>
                      <a:pt x="3185753" y="3643566"/>
                    </a:lnTo>
                    <a:lnTo>
                      <a:pt x="3188589" y="3696670"/>
                    </a:lnTo>
                    <a:lnTo>
                      <a:pt x="3190301" y="3750145"/>
                    </a:lnTo>
                    <a:lnTo>
                      <a:pt x="3190875" y="3803975"/>
                    </a:lnTo>
                    <a:lnTo>
                      <a:pt x="3189137" y="3818571"/>
                    </a:lnTo>
                    <a:lnTo>
                      <a:pt x="3163683" y="3861277"/>
                    </a:lnTo>
                    <a:lnTo>
                      <a:pt x="3130616" y="3888696"/>
                    </a:lnTo>
                    <a:lnTo>
                      <a:pt x="3085387" y="3915133"/>
                    </a:lnTo>
                    <a:lnTo>
                      <a:pt x="3028613" y="3940466"/>
                    </a:lnTo>
                    <a:lnTo>
                      <a:pt x="2960906" y="3964576"/>
                    </a:lnTo>
                    <a:lnTo>
                      <a:pt x="2923146" y="3976133"/>
                    </a:lnTo>
                    <a:lnTo>
                      <a:pt x="2882883" y="3987340"/>
                    </a:lnTo>
                    <a:lnTo>
                      <a:pt x="2840195" y="3998180"/>
                    </a:lnTo>
                    <a:lnTo>
                      <a:pt x="2795158" y="4008639"/>
                    </a:lnTo>
                    <a:lnTo>
                      <a:pt x="2747849" y="4018701"/>
                    </a:lnTo>
                    <a:lnTo>
                      <a:pt x="2698346" y="4028351"/>
                    </a:lnTo>
                    <a:lnTo>
                      <a:pt x="2646724" y="4037574"/>
                    </a:lnTo>
                    <a:lnTo>
                      <a:pt x="2593061" y="4046356"/>
                    </a:lnTo>
                    <a:lnTo>
                      <a:pt x="2537434" y="4054680"/>
                    </a:lnTo>
                    <a:lnTo>
                      <a:pt x="2479920" y="4062532"/>
                    </a:lnTo>
                    <a:lnTo>
                      <a:pt x="2420595" y="4069897"/>
                    </a:lnTo>
                    <a:lnTo>
                      <a:pt x="2359536" y="4076760"/>
                    </a:lnTo>
                    <a:lnTo>
                      <a:pt x="2296820" y="4083105"/>
                    </a:lnTo>
                    <a:lnTo>
                      <a:pt x="2232524" y="4088917"/>
                    </a:lnTo>
                    <a:lnTo>
                      <a:pt x="2166724" y="4094182"/>
                    </a:lnTo>
                    <a:lnTo>
                      <a:pt x="2030924" y="4103008"/>
                    </a:lnTo>
                    <a:lnTo>
                      <a:pt x="1890032" y="4109461"/>
                    </a:lnTo>
                    <a:lnTo>
                      <a:pt x="1744665" y="4113422"/>
                    </a:lnTo>
                    <a:lnTo>
                      <a:pt x="1595437" y="4114769"/>
                    </a:lnTo>
                    <a:close/>
                  </a:path>
                  <a:path w="3190875" h="4114800" extrusionOk="0">
                    <a:moveTo>
                      <a:pt x="1595437" y="1738215"/>
                    </a:moveTo>
                    <a:lnTo>
                      <a:pt x="1547722" y="1736930"/>
                    </a:lnTo>
                    <a:lnTo>
                      <a:pt x="1500680" y="1733117"/>
                    </a:lnTo>
                    <a:lnTo>
                      <a:pt x="1454380" y="1726844"/>
                    </a:lnTo>
                    <a:lnTo>
                      <a:pt x="1408886" y="1718177"/>
                    </a:lnTo>
                    <a:lnTo>
                      <a:pt x="1364265" y="1707181"/>
                    </a:lnTo>
                    <a:lnTo>
                      <a:pt x="1320583" y="1693922"/>
                    </a:lnTo>
                    <a:lnTo>
                      <a:pt x="1277906" y="1678468"/>
                    </a:lnTo>
                    <a:lnTo>
                      <a:pt x="1236301" y="1660884"/>
                    </a:lnTo>
                    <a:lnTo>
                      <a:pt x="1195833" y="1641236"/>
                    </a:lnTo>
                    <a:lnTo>
                      <a:pt x="1156569" y="1619591"/>
                    </a:lnTo>
                    <a:lnTo>
                      <a:pt x="1118576" y="1596014"/>
                    </a:lnTo>
                    <a:lnTo>
                      <a:pt x="1081919" y="1570572"/>
                    </a:lnTo>
                    <a:lnTo>
                      <a:pt x="1046664" y="1543332"/>
                    </a:lnTo>
                    <a:lnTo>
                      <a:pt x="1012877" y="1514358"/>
                    </a:lnTo>
                    <a:lnTo>
                      <a:pt x="980626" y="1483717"/>
                    </a:lnTo>
                    <a:lnTo>
                      <a:pt x="949975" y="1451477"/>
                    </a:lnTo>
                    <a:lnTo>
                      <a:pt x="920992" y="1417701"/>
                    </a:lnTo>
                    <a:lnTo>
                      <a:pt x="893743" y="1382458"/>
                    </a:lnTo>
                    <a:lnTo>
                      <a:pt x="868292" y="1345813"/>
                    </a:lnTo>
                    <a:lnTo>
                      <a:pt x="844708" y="1307831"/>
                    </a:lnTo>
                    <a:lnTo>
                      <a:pt x="823055" y="1268581"/>
                    </a:lnTo>
                    <a:lnTo>
                      <a:pt x="803401" y="1228126"/>
                    </a:lnTo>
                    <a:lnTo>
                      <a:pt x="785811" y="1186535"/>
                    </a:lnTo>
                    <a:lnTo>
                      <a:pt x="770352" y="1143872"/>
                    </a:lnTo>
                    <a:lnTo>
                      <a:pt x="757089" y="1100204"/>
                    </a:lnTo>
                    <a:lnTo>
                      <a:pt x="746090" y="1055598"/>
                    </a:lnTo>
                    <a:lnTo>
                      <a:pt x="737419" y="1010119"/>
                    </a:lnTo>
                    <a:lnTo>
                      <a:pt x="731144" y="963833"/>
                    </a:lnTo>
                    <a:lnTo>
                      <a:pt x="727331" y="916807"/>
                    </a:lnTo>
                    <a:lnTo>
                      <a:pt x="726045" y="869107"/>
                    </a:lnTo>
                    <a:lnTo>
                      <a:pt x="727331" y="821407"/>
                    </a:lnTo>
                    <a:lnTo>
                      <a:pt x="731144" y="774382"/>
                    </a:lnTo>
                    <a:lnTo>
                      <a:pt x="737419" y="728096"/>
                    </a:lnTo>
                    <a:lnTo>
                      <a:pt x="746090" y="682617"/>
                    </a:lnTo>
                    <a:lnTo>
                      <a:pt x="757089" y="638010"/>
                    </a:lnTo>
                    <a:lnTo>
                      <a:pt x="770352" y="594343"/>
                    </a:lnTo>
                    <a:lnTo>
                      <a:pt x="785811" y="551680"/>
                    </a:lnTo>
                    <a:lnTo>
                      <a:pt x="803401" y="510088"/>
                    </a:lnTo>
                    <a:lnTo>
                      <a:pt x="823055" y="469634"/>
                    </a:lnTo>
                    <a:lnTo>
                      <a:pt x="844708" y="430383"/>
                    </a:lnTo>
                    <a:lnTo>
                      <a:pt x="868292" y="392402"/>
                    </a:lnTo>
                    <a:lnTo>
                      <a:pt x="893743" y="355757"/>
                    </a:lnTo>
                    <a:lnTo>
                      <a:pt x="920992" y="320513"/>
                    </a:lnTo>
                    <a:lnTo>
                      <a:pt x="949975" y="286738"/>
                    </a:lnTo>
                    <a:lnTo>
                      <a:pt x="980626" y="254497"/>
                    </a:lnTo>
                    <a:lnTo>
                      <a:pt x="1012877" y="223857"/>
                    </a:lnTo>
                    <a:lnTo>
                      <a:pt x="1046664" y="194883"/>
                    </a:lnTo>
                    <a:lnTo>
                      <a:pt x="1081919" y="167642"/>
                    </a:lnTo>
                    <a:lnTo>
                      <a:pt x="1118576" y="142201"/>
                    </a:lnTo>
                    <a:lnTo>
                      <a:pt x="1156569" y="118624"/>
                    </a:lnTo>
                    <a:lnTo>
                      <a:pt x="1195833" y="96979"/>
                    </a:lnTo>
                    <a:lnTo>
                      <a:pt x="1236301" y="77331"/>
                    </a:lnTo>
                    <a:lnTo>
                      <a:pt x="1277906" y="59747"/>
                    </a:lnTo>
                    <a:lnTo>
                      <a:pt x="1320583" y="44292"/>
                    </a:lnTo>
                    <a:lnTo>
                      <a:pt x="1364265" y="31034"/>
                    </a:lnTo>
                    <a:lnTo>
                      <a:pt x="1408886" y="20038"/>
                    </a:lnTo>
                    <a:lnTo>
                      <a:pt x="1454380" y="11370"/>
                    </a:lnTo>
                    <a:lnTo>
                      <a:pt x="1500680" y="5097"/>
                    </a:lnTo>
                    <a:lnTo>
                      <a:pt x="1547722" y="1285"/>
                    </a:lnTo>
                    <a:lnTo>
                      <a:pt x="1595437" y="0"/>
                    </a:lnTo>
                    <a:lnTo>
                      <a:pt x="1643153" y="1285"/>
                    </a:lnTo>
                    <a:lnTo>
                      <a:pt x="1690194" y="5097"/>
                    </a:lnTo>
                    <a:lnTo>
                      <a:pt x="1736495" y="11370"/>
                    </a:lnTo>
                    <a:lnTo>
                      <a:pt x="1781989" y="20038"/>
                    </a:lnTo>
                    <a:lnTo>
                      <a:pt x="1826610" y="31034"/>
                    </a:lnTo>
                    <a:lnTo>
                      <a:pt x="1870292" y="44292"/>
                    </a:lnTo>
                    <a:lnTo>
                      <a:pt x="1912969" y="59747"/>
                    </a:lnTo>
                    <a:lnTo>
                      <a:pt x="1954574" y="77331"/>
                    </a:lnTo>
                    <a:lnTo>
                      <a:pt x="1995041" y="96979"/>
                    </a:lnTo>
                    <a:lnTo>
                      <a:pt x="2034305" y="118624"/>
                    </a:lnTo>
                    <a:lnTo>
                      <a:pt x="2072299" y="142201"/>
                    </a:lnTo>
                    <a:lnTo>
                      <a:pt x="2108956" y="167642"/>
                    </a:lnTo>
                    <a:lnTo>
                      <a:pt x="2144211" y="194883"/>
                    </a:lnTo>
                    <a:lnTo>
                      <a:pt x="2177997" y="223857"/>
                    </a:lnTo>
                    <a:lnTo>
                      <a:pt x="2210249" y="254497"/>
                    </a:lnTo>
                    <a:lnTo>
                      <a:pt x="2240899" y="286738"/>
                    </a:lnTo>
                    <a:lnTo>
                      <a:pt x="2269882" y="320513"/>
                    </a:lnTo>
                    <a:lnTo>
                      <a:pt x="2297132" y="355757"/>
                    </a:lnTo>
                    <a:lnTo>
                      <a:pt x="2322582" y="392402"/>
                    </a:lnTo>
                    <a:lnTo>
                      <a:pt x="2346167" y="430383"/>
                    </a:lnTo>
                    <a:lnTo>
                      <a:pt x="2367819" y="469634"/>
                    </a:lnTo>
                    <a:lnTo>
                      <a:pt x="2387473" y="510088"/>
                    </a:lnTo>
                    <a:lnTo>
                      <a:pt x="2405063" y="551680"/>
                    </a:lnTo>
                    <a:lnTo>
                      <a:pt x="2420522" y="594343"/>
                    </a:lnTo>
                    <a:lnTo>
                      <a:pt x="2433785" y="638010"/>
                    </a:lnTo>
                    <a:lnTo>
                      <a:pt x="2444785" y="682617"/>
                    </a:lnTo>
                    <a:lnTo>
                      <a:pt x="2453455" y="728096"/>
                    </a:lnTo>
                    <a:lnTo>
                      <a:pt x="2459730" y="774382"/>
                    </a:lnTo>
                    <a:lnTo>
                      <a:pt x="2463544" y="821407"/>
                    </a:lnTo>
                    <a:lnTo>
                      <a:pt x="2464830" y="869107"/>
                    </a:lnTo>
                    <a:lnTo>
                      <a:pt x="2463544" y="916807"/>
                    </a:lnTo>
                    <a:lnTo>
                      <a:pt x="2459730" y="963833"/>
                    </a:lnTo>
                    <a:lnTo>
                      <a:pt x="2453455" y="1010119"/>
                    </a:lnTo>
                    <a:lnTo>
                      <a:pt x="2444785" y="1055598"/>
                    </a:lnTo>
                    <a:lnTo>
                      <a:pt x="2433785" y="1100204"/>
                    </a:lnTo>
                    <a:lnTo>
                      <a:pt x="2420522" y="1143872"/>
                    </a:lnTo>
                    <a:lnTo>
                      <a:pt x="2405063" y="1186535"/>
                    </a:lnTo>
                    <a:lnTo>
                      <a:pt x="2387473" y="1228126"/>
                    </a:lnTo>
                    <a:lnTo>
                      <a:pt x="2367819" y="1268581"/>
                    </a:lnTo>
                    <a:lnTo>
                      <a:pt x="2346167" y="1307831"/>
                    </a:lnTo>
                    <a:lnTo>
                      <a:pt x="2322582" y="1345813"/>
                    </a:lnTo>
                    <a:lnTo>
                      <a:pt x="2297132" y="1382458"/>
                    </a:lnTo>
                    <a:lnTo>
                      <a:pt x="2269882" y="1417701"/>
                    </a:lnTo>
                    <a:lnTo>
                      <a:pt x="2240899" y="1451477"/>
                    </a:lnTo>
                    <a:lnTo>
                      <a:pt x="2210249" y="1483717"/>
                    </a:lnTo>
                    <a:lnTo>
                      <a:pt x="2177997" y="1514358"/>
                    </a:lnTo>
                    <a:lnTo>
                      <a:pt x="2144211" y="1543332"/>
                    </a:lnTo>
                    <a:lnTo>
                      <a:pt x="2108956" y="1570572"/>
                    </a:lnTo>
                    <a:lnTo>
                      <a:pt x="2072299" y="1596014"/>
                    </a:lnTo>
                    <a:lnTo>
                      <a:pt x="2034305" y="1619591"/>
                    </a:lnTo>
                    <a:lnTo>
                      <a:pt x="1995041" y="1641236"/>
                    </a:lnTo>
                    <a:lnTo>
                      <a:pt x="1954574" y="1660884"/>
                    </a:lnTo>
                    <a:lnTo>
                      <a:pt x="1912969" y="1678468"/>
                    </a:lnTo>
                    <a:lnTo>
                      <a:pt x="1870292" y="1693922"/>
                    </a:lnTo>
                    <a:lnTo>
                      <a:pt x="1826610" y="1707181"/>
                    </a:lnTo>
                    <a:lnTo>
                      <a:pt x="1781989" y="1718177"/>
                    </a:lnTo>
                    <a:lnTo>
                      <a:pt x="1736495" y="1726844"/>
                    </a:lnTo>
                    <a:lnTo>
                      <a:pt x="1690194" y="1733117"/>
                    </a:lnTo>
                    <a:lnTo>
                      <a:pt x="1643153" y="1736930"/>
                    </a:lnTo>
                    <a:lnTo>
                      <a:pt x="1595437" y="1738215"/>
                    </a:lnTo>
                    <a:close/>
                  </a:path>
                </a:pathLst>
              </a:custGeom>
              <a:solidFill>
                <a:srgbClr val="5EAABC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/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31D1509-482A-B302-2593-655C67CD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0626" y="5408982"/>
              <a:ext cx="645940" cy="775128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1D1752-CB10-BD52-EC15-13C46EB66644}"/>
              </a:ext>
            </a:extLst>
          </p:cNvPr>
          <p:cNvGrpSpPr/>
          <p:nvPr/>
        </p:nvGrpSpPr>
        <p:grpSpPr>
          <a:xfrm>
            <a:off x="4554225" y="1997426"/>
            <a:ext cx="1520103" cy="1600758"/>
            <a:chOff x="4529693" y="1955998"/>
            <a:chExt cx="1520103" cy="16007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795087D-0F42-D98E-CE71-2B10FEE183C1}"/>
                </a:ext>
              </a:extLst>
            </p:cNvPr>
            <p:cNvGrpSpPr/>
            <p:nvPr/>
          </p:nvGrpSpPr>
          <p:grpSpPr>
            <a:xfrm>
              <a:off x="5066865" y="2292960"/>
              <a:ext cx="982931" cy="1263796"/>
              <a:chOff x="2247815" y="1219447"/>
              <a:chExt cx="982931" cy="126379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EB318AE-571D-46C9-DD42-8C1F0D65AE04}"/>
                  </a:ext>
                </a:extLst>
              </p:cNvPr>
              <p:cNvSpPr/>
              <p:nvPr/>
            </p:nvSpPr>
            <p:spPr>
              <a:xfrm>
                <a:off x="2247815" y="2156359"/>
                <a:ext cx="982931" cy="326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24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USER 2</a:t>
                </a:r>
              </a:p>
            </p:txBody>
          </p:sp>
          <p:sp>
            <p:nvSpPr>
              <p:cNvPr id="53" name="Google Shape;613;p92">
                <a:extLst>
                  <a:ext uri="{FF2B5EF4-FFF2-40B4-BE49-F238E27FC236}">
                    <a16:creationId xmlns:a16="http://schemas.microsoft.com/office/drawing/2014/main" id="{AE2E8134-0CA1-15B1-7075-0B1AD57125AA}"/>
                  </a:ext>
                </a:extLst>
              </p:cNvPr>
              <p:cNvSpPr/>
              <p:nvPr/>
            </p:nvSpPr>
            <p:spPr>
              <a:xfrm>
                <a:off x="2400251" y="1219447"/>
                <a:ext cx="678061" cy="792099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4114800" extrusionOk="0">
                    <a:moveTo>
                      <a:pt x="1595437" y="4114769"/>
                    </a:moveTo>
                    <a:lnTo>
                      <a:pt x="1446209" y="4113422"/>
                    </a:lnTo>
                    <a:lnTo>
                      <a:pt x="1300842" y="4109461"/>
                    </a:lnTo>
                    <a:lnTo>
                      <a:pt x="1159951" y="4103008"/>
                    </a:lnTo>
                    <a:lnTo>
                      <a:pt x="1024150" y="4094182"/>
                    </a:lnTo>
                    <a:lnTo>
                      <a:pt x="958351" y="4088917"/>
                    </a:lnTo>
                    <a:lnTo>
                      <a:pt x="894055" y="4083105"/>
                    </a:lnTo>
                    <a:lnTo>
                      <a:pt x="831339" y="4076760"/>
                    </a:lnTo>
                    <a:lnTo>
                      <a:pt x="770280" y="4069897"/>
                    </a:lnTo>
                    <a:lnTo>
                      <a:pt x="710955" y="4062532"/>
                    </a:lnTo>
                    <a:lnTo>
                      <a:pt x="653440" y="4054680"/>
                    </a:lnTo>
                    <a:lnTo>
                      <a:pt x="597813" y="4046356"/>
                    </a:lnTo>
                    <a:lnTo>
                      <a:pt x="544150" y="4037574"/>
                    </a:lnTo>
                    <a:lnTo>
                      <a:pt x="492529" y="4028351"/>
                    </a:lnTo>
                    <a:lnTo>
                      <a:pt x="443025" y="4018701"/>
                    </a:lnTo>
                    <a:lnTo>
                      <a:pt x="395717" y="4008639"/>
                    </a:lnTo>
                    <a:lnTo>
                      <a:pt x="350680" y="3998180"/>
                    </a:lnTo>
                    <a:lnTo>
                      <a:pt x="307992" y="3987340"/>
                    </a:lnTo>
                    <a:lnTo>
                      <a:pt x="267729" y="3976133"/>
                    </a:lnTo>
                    <a:lnTo>
                      <a:pt x="229968" y="3964576"/>
                    </a:lnTo>
                    <a:lnTo>
                      <a:pt x="162262" y="3940466"/>
                    </a:lnTo>
                    <a:lnTo>
                      <a:pt x="105487" y="3915133"/>
                    </a:lnTo>
                    <a:lnTo>
                      <a:pt x="60258" y="3888696"/>
                    </a:lnTo>
                    <a:lnTo>
                      <a:pt x="27191" y="3861277"/>
                    </a:lnTo>
                    <a:lnTo>
                      <a:pt x="1737" y="3818571"/>
                    </a:lnTo>
                    <a:lnTo>
                      <a:pt x="0" y="3803975"/>
                    </a:lnTo>
                    <a:lnTo>
                      <a:pt x="573" y="3750145"/>
                    </a:lnTo>
                    <a:lnTo>
                      <a:pt x="2286" y="3696670"/>
                    </a:lnTo>
                    <a:lnTo>
                      <a:pt x="5121" y="3643566"/>
                    </a:lnTo>
                    <a:lnTo>
                      <a:pt x="9066" y="3590853"/>
                    </a:lnTo>
                    <a:lnTo>
                      <a:pt x="14106" y="3538547"/>
                    </a:lnTo>
                    <a:lnTo>
                      <a:pt x="20226" y="3486668"/>
                    </a:lnTo>
                    <a:lnTo>
                      <a:pt x="27411" y="3435233"/>
                    </a:lnTo>
                    <a:lnTo>
                      <a:pt x="35648" y="3384260"/>
                    </a:lnTo>
                    <a:lnTo>
                      <a:pt x="44921" y="3333767"/>
                    </a:lnTo>
                    <a:lnTo>
                      <a:pt x="55216" y="3283773"/>
                    </a:lnTo>
                    <a:lnTo>
                      <a:pt x="66518" y="3234294"/>
                    </a:lnTo>
                    <a:lnTo>
                      <a:pt x="78814" y="3185350"/>
                    </a:lnTo>
                    <a:lnTo>
                      <a:pt x="92088" y="3136958"/>
                    </a:lnTo>
                    <a:lnTo>
                      <a:pt x="106326" y="3089136"/>
                    </a:lnTo>
                    <a:lnTo>
                      <a:pt x="121514" y="3041902"/>
                    </a:lnTo>
                    <a:lnTo>
                      <a:pt x="137637" y="2995274"/>
                    </a:lnTo>
                    <a:lnTo>
                      <a:pt x="154680" y="2949271"/>
                    </a:lnTo>
                    <a:lnTo>
                      <a:pt x="172629" y="2903910"/>
                    </a:lnTo>
                    <a:lnTo>
                      <a:pt x="191469" y="2859208"/>
                    </a:lnTo>
                    <a:lnTo>
                      <a:pt x="211186" y="2815186"/>
                    </a:lnTo>
                    <a:lnTo>
                      <a:pt x="231766" y="2771859"/>
                    </a:lnTo>
                    <a:lnTo>
                      <a:pt x="253193" y="2729246"/>
                    </a:lnTo>
                    <a:lnTo>
                      <a:pt x="275454" y="2687366"/>
                    </a:lnTo>
                    <a:lnTo>
                      <a:pt x="298534" y="2646236"/>
                    </a:lnTo>
                    <a:lnTo>
                      <a:pt x="322418" y="2605874"/>
                    </a:lnTo>
                    <a:lnTo>
                      <a:pt x="347091" y="2566299"/>
                    </a:lnTo>
                    <a:lnTo>
                      <a:pt x="372540" y="2527527"/>
                    </a:lnTo>
                    <a:lnTo>
                      <a:pt x="398750" y="2489578"/>
                    </a:lnTo>
                    <a:lnTo>
                      <a:pt x="425706" y="2452469"/>
                    </a:lnTo>
                    <a:lnTo>
                      <a:pt x="453394" y="2416219"/>
                    </a:lnTo>
                    <a:lnTo>
                      <a:pt x="481799" y="2380844"/>
                    </a:lnTo>
                    <a:lnTo>
                      <a:pt x="510906" y="2346364"/>
                    </a:lnTo>
                    <a:lnTo>
                      <a:pt x="540702" y="2312797"/>
                    </a:lnTo>
                    <a:lnTo>
                      <a:pt x="571171" y="2280159"/>
                    </a:lnTo>
                    <a:lnTo>
                      <a:pt x="602300" y="2248470"/>
                    </a:lnTo>
                    <a:lnTo>
                      <a:pt x="634073" y="2217747"/>
                    </a:lnTo>
                    <a:lnTo>
                      <a:pt x="666476" y="2188008"/>
                    </a:lnTo>
                    <a:lnTo>
                      <a:pt x="699495" y="2159272"/>
                    </a:lnTo>
                    <a:lnTo>
                      <a:pt x="733115" y="2131555"/>
                    </a:lnTo>
                    <a:lnTo>
                      <a:pt x="767321" y="2104878"/>
                    </a:lnTo>
                    <a:lnTo>
                      <a:pt x="802100" y="2079256"/>
                    </a:lnTo>
                    <a:lnTo>
                      <a:pt x="837436" y="2054709"/>
                    </a:lnTo>
                    <a:lnTo>
                      <a:pt x="873314" y="2031254"/>
                    </a:lnTo>
                    <a:lnTo>
                      <a:pt x="909722" y="2008910"/>
                    </a:lnTo>
                    <a:lnTo>
                      <a:pt x="946643" y="1987693"/>
                    </a:lnTo>
                    <a:lnTo>
                      <a:pt x="984064" y="1967623"/>
                    </a:lnTo>
                    <a:lnTo>
                      <a:pt x="1021970" y="1948718"/>
                    </a:lnTo>
                    <a:lnTo>
                      <a:pt x="1060346" y="1930995"/>
                    </a:lnTo>
                    <a:lnTo>
                      <a:pt x="1099178" y="1914472"/>
                    </a:lnTo>
                    <a:lnTo>
                      <a:pt x="1138451" y="1899167"/>
                    </a:lnTo>
                    <a:lnTo>
                      <a:pt x="1178152" y="1885099"/>
                    </a:lnTo>
                    <a:lnTo>
                      <a:pt x="1218264" y="1872286"/>
                    </a:lnTo>
                    <a:lnTo>
                      <a:pt x="1258775" y="1860744"/>
                    </a:lnTo>
                    <a:lnTo>
                      <a:pt x="1299668" y="1850493"/>
                    </a:lnTo>
                    <a:lnTo>
                      <a:pt x="1340931" y="1841551"/>
                    </a:lnTo>
                    <a:lnTo>
                      <a:pt x="1382547" y="1833934"/>
                    </a:lnTo>
                    <a:lnTo>
                      <a:pt x="1424504" y="1827662"/>
                    </a:lnTo>
                    <a:lnTo>
                      <a:pt x="1466786" y="1822753"/>
                    </a:lnTo>
                    <a:lnTo>
                      <a:pt x="1509378" y="1819224"/>
                    </a:lnTo>
                    <a:lnTo>
                      <a:pt x="1552267" y="1817093"/>
                    </a:lnTo>
                    <a:lnTo>
                      <a:pt x="1595437" y="1816379"/>
                    </a:lnTo>
                    <a:lnTo>
                      <a:pt x="1638608" y="1817093"/>
                    </a:lnTo>
                    <a:lnTo>
                      <a:pt x="1681496" y="1819224"/>
                    </a:lnTo>
                    <a:lnTo>
                      <a:pt x="1724089" y="1822753"/>
                    </a:lnTo>
                    <a:lnTo>
                      <a:pt x="1766370" y="1827662"/>
                    </a:lnTo>
                    <a:lnTo>
                      <a:pt x="1808327" y="1833934"/>
                    </a:lnTo>
                    <a:lnTo>
                      <a:pt x="1849944" y="1841551"/>
                    </a:lnTo>
                    <a:lnTo>
                      <a:pt x="1891206" y="1850493"/>
                    </a:lnTo>
                    <a:lnTo>
                      <a:pt x="1932100" y="1860744"/>
                    </a:lnTo>
                    <a:lnTo>
                      <a:pt x="1972610" y="1872286"/>
                    </a:lnTo>
                    <a:lnTo>
                      <a:pt x="2012723" y="1885099"/>
                    </a:lnTo>
                    <a:lnTo>
                      <a:pt x="2052423" y="1899167"/>
                    </a:lnTo>
                    <a:lnTo>
                      <a:pt x="2091697" y="1914472"/>
                    </a:lnTo>
                    <a:lnTo>
                      <a:pt x="2130529" y="1930995"/>
                    </a:lnTo>
                    <a:lnTo>
                      <a:pt x="2168905" y="1948718"/>
                    </a:lnTo>
                    <a:lnTo>
                      <a:pt x="2206810" y="1967623"/>
                    </a:lnTo>
                    <a:lnTo>
                      <a:pt x="2244231" y="1987693"/>
                    </a:lnTo>
                    <a:lnTo>
                      <a:pt x="2281153" y="2008910"/>
                    </a:lnTo>
                    <a:lnTo>
                      <a:pt x="2317560" y="2031254"/>
                    </a:lnTo>
                    <a:lnTo>
                      <a:pt x="2353439" y="2054709"/>
                    </a:lnTo>
                    <a:lnTo>
                      <a:pt x="2388775" y="2079256"/>
                    </a:lnTo>
                    <a:lnTo>
                      <a:pt x="2423553" y="2104878"/>
                    </a:lnTo>
                    <a:lnTo>
                      <a:pt x="2457760" y="2131555"/>
                    </a:lnTo>
                    <a:lnTo>
                      <a:pt x="2491380" y="2159272"/>
                    </a:lnTo>
                    <a:lnTo>
                      <a:pt x="2524398" y="2188008"/>
                    </a:lnTo>
                    <a:lnTo>
                      <a:pt x="2556802" y="2217747"/>
                    </a:lnTo>
                    <a:lnTo>
                      <a:pt x="2588575" y="2248470"/>
                    </a:lnTo>
                    <a:lnTo>
                      <a:pt x="2619703" y="2280159"/>
                    </a:lnTo>
                    <a:lnTo>
                      <a:pt x="2650173" y="2312797"/>
                    </a:lnTo>
                    <a:lnTo>
                      <a:pt x="2679968" y="2346364"/>
                    </a:lnTo>
                    <a:lnTo>
                      <a:pt x="2709076" y="2380844"/>
                    </a:lnTo>
                    <a:lnTo>
                      <a:pt x="2737481" y="2416219"/>
                    </a:lnTo>
                    <a:lnTo>
                      <a:pt x="2765168" y="2452469"/>
                    </a:lnTo>
                    <a:lnTo>
                      <a:pt x="2792124" y="2489578"/>
                    </a:lnTo>
                    <a:lnTo>
                      <a:pt x="2818334" y="2527527"/>
                    </a:lnTo>
                    <a:lnTo>
                      <a:pt x="2843783" y="2566299"/>
                    </a:lnTo>
                    <a:lnTo>
                      <a:pt x="2868457" y="2605874"/>
                    </a:lnTo>
                    <a:lnTo>
                      <a:pt x="2892341" y="2646236"/>
                    </a:lnTo>
                    <a:lnTo>
                      <a:pt x="2915420" y="2687366"/>
                    </a:lnTo>
                    <a:lnTo>
                      <a:pt x="2937681" y="2729246"/>
                    </a:lnTo>
                    <a:lnTo>
                      <a:pt x="2959109" y="2771859"/>
                    </a:lnTo>
                    <a:lnTo>
                      <a:pt x="2979688" y="2815186"/>
                    </a:lnTo>
                    <a:lnTo>
                      <a:pt x="2999406" y="2859208"/>
                    </a:lnTo>
                    <a:lnTo>
                      <a:pt x="3018246" y="2903910"/>
                    </a:lnTo>
                    <a:lnTo>
                      <a:pt x="3036195" y="2949271"/>
                    </a:lnTo>
                    <a:lnTo>
                      <a:pt x="3053238" y="2995274"/>
                    </a:lnTo>
                    <a:lnTo>
                      <a:pt x="3069361" y="3041902"/>
                    </a:lnTo>
                    <a:lnTo>
                      <a:pt x="3084548" y="3089136"/>
                    </a:lnTo>
                    <a:lnTo>
                      <a:pt x="3098786" y="3136958"/>
                    </a:lnTo>
                    <a:lnTo>
                      <a:pt x="3112060" y="3185350"/>
                    </a:lnTo>
                    <a:lnTo>
                      <a:pt x="3124356" y="3234294"/>
                    </a:lnTo>
                    <a:lnTo>
                      <a:pt x="3135659" y="3283773"/>
                    </a:lnTo>
                    <a:lnTo>
                      <a:pt x="3145954" y="3333767"/>
                    </a:lnTo>
                    <a:lnTo>
                      <a:pt x="3155227" y="3384260"/>
                    </a:lnTo>
                    <a:lnTo>
                      <a:pt x="3163463" y="3435233"/>
                    </a:lnTo>
                    <a:lnTo>
                      <a:pt x="3170649" y="3486668"/>
                    </a:lnTo>
                    <a:lnTo>
                      <a:pt x="3176768" y="3538547"/>
                    </a:lnTo>
                    <a:lnTo>
                      <a:pt x="3181808" y="3590853"/>
                    </a:lnTo>
                    <a:lnTo>
                      <a:pt x="3185753" y="3643566"/>
                    </a:lnTo>
                    <a:lnTo>
                      <a:pt x="3188589" y="3696670"/>
                    </a:lnTo>
                    <a:lnTo>
                      <a:pt x="3190301" y="3750145"/>
                    </a:lnTo>
                    <a:lnTo>
                      <a:pt x="3190875" y="3803975"/>
                    </a:lnTo>
                    <a:lnTo>
                      <a:pt x="3189137" y="3818571"/>
                    </a:lnTo>
                    <a:lnTo>
                      <a:pt x="3163683" y="3861277"/>
                    </a:lnTo>
                    <a:lnTo>
                      <a:pt x="3130616" y="3888696"/>
                    </a:lnTo>
                    <a:lnTo>
                      <a:pt x="3085387" y="3915133"/>
                    </a:lnTo>
                    <a:lnTo>
                      <a:pt x="3028613" y="3940466"/>
                    </a:lnTo>
                    <a:lnTo>
                      <a:pt x="2960906" y="3964576"/>
                    </a:lnTo>
                    <a:lnTo>
                      <a:pt x="2923146" y="3976133"/>
                    </a:lnTo>
                    <a:lnTo>
                      <a:pt x="2882883" y="3987340"/>
                    </a:lnTo>
                    <a:lnTo>
                      <a:pt x="2840195" y="3998180"/>
                    </a:lnTo>
                    <a:lnTo>
                      <a:pt x="2795158" y="4008639"/>
                    </a:lnTo>
                    <a:lnTo>
                      <a:pt x="2747849" y="4018701"/>
                    </a:lnTo>
                    <a:lnTo>
                      <a:pt x="2698346" y="4028351"/>
                    </a:lnTo>
                    <a:lnTo>
                      <a:pt x="2646724" y="4037574"/>
                    </a:lnTo>
                    <a:lnTo>
                      <a:pt x="2593061" y="4046356"/>
                    </a:lnTo>
                    <a:lnTo>
                      <a:pt x="2537434" y="4054680"/>
                    </a:lnTo>
                    <a:lnTo>
                      <a:pt x="2479920" y="4062532"/>
                    </a:lnTo>
                    <a:lnTo>
                      <a:pt x="2420595" y="4069897"/>
                    </a:lnTo>
                    <a:lnTo>
                      <a:pt x="2359536" y="4076760"/>
                    </a:lnTo>
                    <a:lnTo>
                      <a:pt x="2296820" y="4083105"/>
                    </a:lnTo>
                    <a:lnTo>
                      <a:pt x="2232524" y="4088917"/>
                    </a:lnTo>
                    <a:lnTo>
                      <a:pt x="2166724" y="4094182"/>
                    </a:lnTo>
                    <a:lnTo>
                      <a:pt x="2030924" y="4103008"/>
                    </a:lnTo>
                    <a:lnTo>
                      <a:pt x="1890032" y="4109461"/>
                    </a:lnTo>
                    <a:lnTo>
                      <a:pt x="1744665" y="4113422"/>
                    </a:lnTo>
                    <a:lnTo>
                      <a:pt x="1595437" y="4114769"/>
                    </a:lnTo>
                    <a:close/>
                  </a:path>
                  <a:path w="3190875" h="4114800" extrusionOk="0">
                    <a:moveTo>
                      <a:pt x="1595437" y="1738215"/>
                    </a:moveTo>
                    <a:lnTo>
                      <a:pt x="1547722" y="1736930"/>
                    </a:lnTo>
                    <a:lnTo>
                      <a:pt x="1500680" y="1733117"/>
                    </a:lnTo>
                    <a:lnTo>
                      <a:pt x="1454380" y="1726844"/>
                    </a:lnTo>
                    <a:lnTo>
                      <a:pt x="1408886" y="1718177"/>
                    </a:lnTo>
                    <a:lnTo>
                      <a:pt x="1364265" y="1707181"/>
                    </a:lnTo>
                    <a:lnTo>
                      <a:pt x="1320583" y="1693922"/>
                    </a:lnTo>
                    <a:lnTo>
                      <a:pt x="1277906" y="1678468"/>
                    </a:lnTo>
                    <a:lnTo>
                      <a:pt x="1236301" y="1660884"/>
                    </a:lnTo>
                    <a:lnTo>
                      <a:pt x="1195833" y="1641236"/>
                    </a:lnTo>
                    <a:lnTo>
                      <a:pt x="1156569" y="1619591"/>
                    </a:lnTo>
                    <a:lnTo>
                      <a:pt x="1118576" y="1596014"/>
                    </a:lnTo>
                    <a:lnTo>
                      <a:pt x="1081919" y="1570572"/>
                    </a:lnTo>
                    <a:lnTo>
                      <a:pt x="1046664" y="1543332"/>
                    </a:lnTo>
                    <a:lnTo>
                      <a:pt x="1012877" y="1514358"/>
                    </a:lnTo>
                    <a:lnTo>
                      <a:pt x="980626" y="1483717"/>
                    </a:lnTo>
                    <a:lnTo>
                      <a:pt x="949975" y="1451477"/>
                    </a:lnTo>
                    <a:lnTo>
                      <a:pt x="920992" y="1417701"/>
                    </a:lnTo>
                    <a:lnTo>
                      <a:pt x="893743" y="1382458"/>
                    </a:lnTo>
                    <a:lnTo>
                      <a:pt x="868292" y="1345813"/>
                    </a:lnTo>
                    <a:lnTo>
                      <a:pt x="844708" y="1307831"/>
                    </a:lnTo>
                    <a:lnTo>
                      <a:pt x="823055" y="1268581"/>
                    </a:lnTo>
                    <a:lnTo>
                      <a:pt x="803401" y="1228126"/>
                    </a:lnTo>
                    <a:lnTo>
                      <a:pt x="785811" y="1186535"/>
                    </a:lnTo>
                    <a:lnTo>
                      <a:pt x="770352" y="1143872"/>
                    </a:lnTo>
                    <a:lnTo>
                      <a:pt x="757089" y="1100204"/>
                    </a:lnTo>
                    <a:lnTo>
                      <a:pt x="746090" y="1055598"/>
                    </a:lnTo>
                    <a:lnTo>
                      <a:pt x="737419" y="1010119"/>
                    </a:lnTo>
                    <a:lnTo>
                      <a:pt x="731144" y="963833"/>
                    </a:lnTo>
                    <a:lnTo>
                      <a:pt x="727331" y="916807"/>
                    </a:lnTo>
                    <a:lnTo>
                      <a:pt x="726045" y="869107"/>
                    </a:lnTo>
                    <a:lnTo>
                      <a:pt x="727331" y="821407"/>
                    </a:lnTo>
                    <a:lnTo>
                      <a:pt x="731144" y="774382"/>
                    </a:lnTo>
                    <a:lnTo>
                      <a:pt x="737419" y="728096"/>
                    </a:lnTo>
                    <a:lnTo>
                      <a:pt x="746090" y="682617"/>
                    </a:lnTo>
                    <a:lnTo>
                      <a:pt x="757089" y="638010"/>
                    </a:lnTo>
                    <a:lnTo>
                      <a:pt x="770352" y="594343"/>
                    </a:lnTo>
                    <a:lnTo>
                      <a:pt x="785811" y="551680"/>
                    </a:lnTo>
                    <a:lnTo>
                      <a:pt x="803401" y="510088"/>
                    </a:lnTo>
                    <a:lnTo>
                      <a:pt x="823055" y="469634"/>
                    </a:lnTo>
                    <a:lnTo>
                      <a:pt x="844708" y="430383"/>
                    </a:lnTo>
                    <a:lnTo>
                      <a:pt x="868292" y="392402"/>
                    </a:lnTo>
                    <a:lnTo>
                      <a:pt x="893743" y="355757"/>
                    </a:lnTo>
                    <a:lnTo>
                      <a:pt x="920992" y="320513"/>
                    </a:lnTo>
                    <a:lnTo>
                      <a:pt x="949975" y="286738"/>
                    </a:lnTo>
                    <a:lnTo>
                      <a:pt x="980626" y="254497"/>
                    </a:lnTo>
                    <a:lnTo>
                      <a:pt x="1012877" y="223857"/>
                    </a:lnTo>
                    <a:lnTo>
                      <a:pt x="1046664" y="194883"/>
                    </a:lnTo>
                    <a:lnTo>
                      <a:pt x="1081919" y="167642"/>
                    </a:lnTo>
                    <a:lnTo>
                      <a:pt x="1118576" y="142201"/>
                    </a:lnTo>
                    <a:lnTo>
                      <a:pt x="1156569" y="118624"/>
                    </a:lnTo>
                    <a:lnTo>
                      <a:pt x="1195833" y="96979"/>
                    </a:lnTo>
                    <a:lnTo>
                      <a:pt x="1236301" y="77331"/>
                    </a:lnTo>
                    <a:lnTo>
                      <a:pt x="1277906" y="59747"/>
                    </a:lnTo>
                    <a:lnTo>
                      <a:pt x="1320583" y="44292"/>
                    </a:lnTo>
                    <a:lnTo>
                      <a:pt x="1364265" y="31034"/>
                    </a:lnTo>
                    <a:lnTo>
                      <a:pt x="1408886" y="20038"/>
                    </a:lnTo>
                    <a:lnTo>
                      <a:pt x="1454380" y="11370"/>
                    </a:lnTo>
                    <a:lnTo>
                      <a:pt x="1500680" y="5097"/>
                    </a:lnTo>
                    <a:lnTo>
                      <a:pt x="1547722" y="1285"/>
                    </a:lnTo>
                    <a:lnTo>
                      <a:pt x="1595437" y="0"/>
                    </a:lnTo>
                    <a:lnTo>
                      <a:pt x="1643153" y="1285"/>
                    </a:lnTo>
                    <a:lnTo>
                      <a:pt x="1690194" y="5097"/>
                    </a:lnTo>
                    <a:lnTo>
                      <a:pt x="1736495" y="11370"/>
                    </a:lnTo>
                    <a:lnTo>
                      <a:pt x="1781989" y="20038"/>
                    </a:lnTo>
                    <a:lnTo>
                      <a:pt x="1826610" y="31034"/>
                    </a:lnTo>
                    <a:lnTo>
                      <a:pt x="1870292" y="44292"/>
                    </a:lnTo>
                    <a:lnTo>
                      <a:pt x="1912969" y="59747"/>
                    </a:lnTo>
                    <a:lnTo>
                      <a:pt x="1954574" y="77331"/>
                    </a:lnTo>
                    <a:lnTo>
                      <a:pt x="1995041" y="96979"/>
                    </a:lnTo>
                    <a:lnTo>
                      <a:pt x="2034305" y="118624"/>
                    </a:lnTo>
                    <a:lnTo>
                      <a:pt x="2072299" y="142201"/>
                    </a:lnTo>
                    <a:lnTo>
                      <a:pt x="2108956" y="167642"/>
                    </a:lnTo>
                    <a:lnTo>
                      <a:pt x="2144211" y="194883"/>
                    </a:lnTo>
                    <a:lnTo>
                      <a:pt x="2177997" y="223857"/>
                    </a:lnTo>
                    <a:lnTo>
                      <a:pt x="2210249" y="254497"/>
                    </a:lnTo>
                    <a:lnTo>
                      <a:pt x="2240899" y="286738"/>
                    </a:lnTo>
                    <a:lnTo>
                      <a:pt x="2269882" y="320513"/>
                    </a:lnTo>
                    <a:lnTo>
                      <a:pt x="2297132" y="355757"/>
                    </a:lnTo>
                    <a:lnTo>
                      <a:pt x="2322582" y="392402"/>
                    </a:lnTo>
                    <a:lnTo>
                      <a:pt x="2346167" y="430383"/>
                    </a:lnTo>
                    <a:lnTo>
                      <a:pt x="2367819" y="469634"/>
                    </a:lnTo>
                    <a:lnTo>
                      <a:pt x="2387473" y="510088"/>
                    </a:lnTo>
                    <a:lnTo>
                      <a:pt x="2405063" y="551680"/>
                    </a:lnTo>
                    <a:lnTo>
                      <a:pt x="2420522" y="594343"/>
                    </a:lnTo>
                    <a:lnTo>
                      <a:pt x="2433785" y="638010"/>
                    </a:lnTo>
                    <a:lnTo>
                      <a:pt x="2444785" y="682617"/>
                    </a:lnTo>
                    <a:lnTo>
                      <a:pt x="2453455" y="728096"/>
                    </a:lnTo>
                    <a:lnTo>
                      <a:pt x="2459730" y="774382"/>
                    </a:lnTo>
                    <a:lnTo>
                      <a:pt x="2463544" y="821407"/>
                    </a:lnTo>
                    <a:lnTo>
                      <a:pt x="2464830" y="869107"/>
                    </a:lnTo>
                    <a:lnTo>
                      <a:pt x="2463544" y="916807"/>
                    </a:lnTo>
                    <a:lnTo>
                      <a:pt x="2459730" y="963833"/>
                    </a:lnTo>
                    <a:lnTo>
                      <a:pt x="2453455" y="1010119"/>
                    </a:lnTo>
                    <a:lnTo>
                      <a:pt x="2444785" y="1055598"/>
                    </a:lnTo>
                    <a:lnTo>
                      <a:pt x="2433785" y="1100204"/>
                    </a:lnTo>
                    <a:lnTo>
                      <a:pt x="2420522" y="1143872"/>
                    </a:lnTo>
                    <a:lnTo>
                      <a:pt x="2405063" y="1186535"/>
                    </a:lnTo>
                    <a:lnTo>
                      <a:pt x="2387473" y="1228126"/>
                    </a:lnTo>
                    <a:lnTo>
                      <a:pt x="2367819" y="1268581"/>
                    </a:lnTo>
                    <a:lnTo>
                      <a:pt x="2346167" y="1307831"/>
                    </a:lnTo>
                    <a:lnTo>
                      <a:pt x="2322582" y="1345813"/>
                    </a:lnTo>
                    <a:lnTo>
                      <a:pt x="2297132" y="1382458"/>
                    </a:lnTo>
                    <a:lnTo>
                      <a:pt x="2269882" y="1417701"/>
                    </a:lnTo>
                    <a:lnTo>
                      <a:pt x="2240899" y="1451477"/>
                    </a:lnTo>
                    <a:lnTo>
                      <a:pt x="2210249" y="1483717"/>
                    </a:lnTo>
                    <a:lnTo>
                      <a:pt x="2177997" y="1514358"/>
                    </a:lnTo>
                    <a:lnTo>
                      <a:pt x="2144211" y="1543332"/>
                    </a:lnTo>
                    <a:lnTo>
                      <a:pt x="2108956" y="1570572"/>
                    </a:lnTo>
                    <a:lnTo>
                      <a:pt x="2072299" y="1596014"/>
                    </a:lnTo>
                    <a:lnTo>
                      <a:pt x="2034305" y="1619591"/>
                    </a:lnTo>
                    <a:lnTo>
                      <a:pt x="1995041" y="1641236"/>
                    </a:lnTo>
                    <a:lnTo>
                      <a:pt x="1954574" y="1660884"/>
                    </a:lnTo>
                    <a:lnTo>
                      <a:pt x="1912969" y="1678468"/>
                    </a:lnTo>
                    <a:lnTo>
                      <a:pt x="1870292" y="1693922"/>
                    </a:lnTo>
                    <a:lnTo>
                      <a:pt x="1826610" y="1707181"/>
                    </a:lnTo>
                    <a:lnTo>
                      <a:pt x="1781989" y="1718177"/>
                    </a:lnTo>
                    <a:lnTo>
                      <a:pt x="1736495" y="1726844"/>
                    </a:lnTo>
                    <a:lnTo>
                      <a:pt x="1690194" y="1733117"/>
                    </a:lnTo>
                    <a:lnTo>
                      <a:pt x="1643153" y="1736930"/>
                    </a:lnTo>
                    <a:lnTo>
                      <a:pt x="1595437" y="1738215"/>
                    </a:lnTo>
                    <a:close/>
                  </a:path>
                </a:pathLst>
              </a:custGeom>
              <a:solidFill>
                <a:srgbClr val="5EAABC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/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935D91C-FBA3-D98E-03D4-D4D41C3BB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693" y="1955998"/>
              <a:ext cx="766472" cy="620346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384A36-07DB-6DDE-D632-048CD404F8A3}"/>
              </a:ext>
            </a:extLst>
          </p:cNvPr>
          <p:cNvGrpSpPr/>
          <p:nvPr/>
        </p:nvGrpSpPr>
        <p:grpSpPr>
          <a:xfrm>
            <a:off x="14736128" y="1895933"/>
            <a:ext cx="7178490" cy="4618490"/>
            <a:chOff x="14736128" y="1895933"/>
            <a:chExt cx="7178490" cy="4618490"/>
          </a:xfrm>
        </p:grpSpPr>
        <p:sp>
          <p:nvSpPr>
            <p:cNvPr id="10" name="Cloud Callout 9">
              <a:extLst>
                <a:ext uri="{FF2B5EF4-FFF2-40B4-BE49-F238E27FC236}">
                  <a16:creationId xmlns:a16="http://schemas.microsoft.com/office/drawing/2014/main" id="{7B9CB3AB-AE05-C54D-971D-65D1922CD9BE}"/>
                </a:ext>
              </a:extLst>
            </p:cNvPr>
            <p:cNvSpPr/>
            <p:nvPr/>
          </p:nvSpPr>
          <p:spPr>
            <a:xfrm>
              <a:off x="14736128" y="1895933"/>
              <a:ext cx="7178490" cy="4618490"/>
            </a:xfrm>
            <a:prstGeom prst="cloudCallout">
              <a:avLst>
                <a:gd name="adj1" fmla="val -69628"/>
                <a:gd name="adj2" fmla="val -20665"/>
              </a:avLst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AA1007E-7B6D-7BBC-7E48-31ACA821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54085" y="3395700"/>
              <a:ext cx="3281252" cy="1309334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E8BF30-FC8D-8414-8B89-9216C558C980}"/>
              </a:ext>
            </a:extLst>
          </p:cNvPr>
          <p:cNvGrpSpPr/>
          <p:nvPr/>
        </p:nvGrpSpPr>
        <p:grpSpPr>
          <a:xfrm rot="900000" flipH="1">
            <a:off x="8953462" y="3077145"/>
            <a:ext cx="2088445" cy="305454"/>
            <a:chOff x="6809784" y="5887273"/>
            <a:chExt cx="2836535" cy="414869"/>
          </a:xfrm>
        </p:grpSpPr>
        <p:sp>
          <p:nvSpPr>
            <p:cNvPr id="92" name="L-Shape 81">
              <a:extLst>
                <a:ext uri="{FF2B5EF4-FFF2-40B4-BE49-F238E27FC236}">
                  <a16:creationId xmlns:a16="http://schemas.microsoft.com/office/drawing/2014/main" id="{33D83044-4CC8-A232-6689-1508643F14DE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L-Shape 82">
              <a:extLst>
                <a:ext uri="{FF2B5EF4-FFF2-40B4-BE49-F238E27FC236}">
                  <a16:creationId xmlns:a16="http://schemas.microsoft.com/office/drawing/2014/main" id="{FCF2DF6D-E4BF-BE25-284E-B6D3BA9FBB87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L-Shape 83">
              <a:extLst>
                <a:ext uri="{FF2B5EF4-FFF2-40B4-BE49-F238E27FC236}">
                  <a16:creationId xmlns:a16="http://schemas.microsoft.com/office/drawing/2014/main" id="{B0341A2E-AC9B-DF3F-3960-89FC33151A1E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L-Shape 84">
              <a:extLst>
                <a:ext uri="{FF2B5EF4-FFF2-40B4-BE49-F238E27FC236}">
                  <a16:creationId xmlns:a16="http://schemas.microsoft.com/office/drawing/2014/main" id="{381A303A-45D9-7CEA-3AA8-E97316390FB0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L-Shape 85">
              <a:extLst>
                <a:ext uri="{FF2B5EF4-FFF2-40B4-BE49-F238E27FC236}">
                  <a16:creationId xmlns:a16="http://schemas.microsoft.com/office/drawing/2014/main" id="{58B2EA31-9345-5A8E-B8FA-3A7FB7CCD75B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L-Shape 86">
              <a:extLst>
                <a:ext uri="{FF2B5EF4-FFF2-40B4-BE49-F238E27FC236}">
                  <a16:creationId xmlns:a16="http://schemas.microsoft.com/office/drawing/2014/main" id="{055A0DAB-20D0-6374-C92B-94B5205D56C1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L-Shape 87">
              <a:extLst>
                <a:ext uri="{FF2B5EF4-FFF2-40B4-BE49-F238E27FC236}">
                  <a16:creationId xmlns:a16="http://schemas.microsoft.com/office/drawing/2014/main" id="{AABED4CB-F468-AF98-8087-25FA9C635353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L-Shape 88">
              <a:extLst>
                <a:ext uri="{FF2B5EF4-FFF2-40B4-BE49-F238E27FC236}">
                  <a16:creationId xmlns:a16="http://schemas.microsoft.com/office/drawing/2014/main" id="{90E10D27-D5B7-BBE7-7592-65CBC7488E46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L-Shape 89">
              <a:extLst>
                <a:ext uri="{FF2B5EF4-FFF2-40B4-BE49-F238E27FC236}">
                  <a16:creationId xmlns:a16="http://schemas.microsoft.com/office/drawing/2014/main" id="{CF026FE1-E1BA-89CF-9C0B-300E0D58F6A0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2E8761-C616-88B6-B21E-B46BB906D7DD}"/>
              </a:ext>
            </a:extLst>
          </p:cNvPr>
          <p:cNvGrpSpPr/>
          <p:nvPr/>
        </p:nvGrpSpPr>
        <p:grpSpPr>
          <a:xfrm rot="20700000" flipH="1">
            <a:off x="9431120" y="5094179"/>
            <a:ext cx="2088445" cy="305454"/>
            <a:chOff x="6809784" y="5887273"/>
            <a:chExt cx="2836535" cy="414869"/>
          </a:xfrm>
        </p:grpSpPr>
        <p:sp>
          <p:nvSpPr>
            <p:cNvPr id="102" name="L-Shape 81">
              <a:extLst>
                <a:ext uri="{FF2B5EF4-FFF2-40B4-BE49-F238E27FC236}">
                  <a16:creationId xmlns:a16="http://schemas.microsoft.com/office/drawing/2014/main" id="{18DF27BD-F4B9-B0C2-3BAE-9A67BD0430D7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L-Shape 82">
              <a:extLst>
                <a:ext uri="{FF2B5EF4-FFF2-40B4-BE49-F238E27FC236}">
                  <a16:creationId xmlns:a16="http://schemas.microsoft.com/office/drawing/2014/main" id="{0B7EC064-E3EA-82D9-B7E7-9DCC8D2EB114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L-Shape 83">
              <a:extLst>
                <a:ext uri="{FF2B5EF4-FFF2-40B4-BE49-F238E27FC236}">
                  <a16:creationId xmlns:a16="http://schemas.microsoft.com/office/drawing/2014/main" id="{E2B69940-CC6A-AAF9-7C50-90A4C7D4617B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L-Shape 84">
              <a:extLst>
                <a:ext uri="{FF2B5EF4-FFF2-40B4-BE49-F238E27FC236}">
                  <a16:creationId xmlns:a16="http://schemas.microsoft.com/office/drawing/2014/main" id="{9DAFBCAE-B7B9-10B7-4817-38DFE529326F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L-Shape 85">
              <a:extLst>
                <a:ext uri="{FF2B5EF4-FFF2-40B4-BE49-F238E27FC236}">
                  <a16:creationId xmlns:a16="http://schemas.microsoft.com/office/drawing/2014/main" id="{E63BB26C-0331-904D-B132-1C077736C5EE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L-Shape 86">
              <a:extLst>
                <a:ext uri="{FF2B5EF4-FFF2-40B4-BE49-F238E27FC236}">
                  <a16:creationId xmlns:a16="http://schemas.microsoft.com/office/drawing/2014/main" id="{F9CF6182-8FB1-8468-8CD8-33C223F7D7C7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L-Shape 87">
              <a:extLst>
                <a:ext uri="{FF2B5EF4-FFF2-40B4-BE49-F238E27FC236}">
                  <a16:creationId xmlns:a16="http://schemas.microsoft.com/office/drawing/2014/main" id="{28A05120-6E08-B2A8-C2F0-3302C3FE57F4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L-Shape 88">
              <a:extLst>
                <a:ext uri="{FF2B5EF4-FFF2-40B4-BE49-F238E27FC236}">
                  <a16:creationId xmlns:a16="http://schemas.microsoft.com/office/drawing/2014/main" id="{38F05773-2F35-7862-45D1-47DF4D5164FD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L-Shape 89">
              <a:extLst>
                <a:ext uri="{FF2B5EF4-FFF2-40B4-BE49-F238E27FC236}">
                  <a16:creationId xmlns:a16="http://schemas.microsoft.com/office/drawing/2014/main" id="{FBA8CDBB-6925-CB6E-48B6-8C773B7545BC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F226D9-74E0-A304-DD03-9FE0FCDCBCF9}"/>
              </a:ext>
            </a:extLst>
          </p:cNvPr>
          <p:cNvSpPr txBox="1"/>
          <p:nvPr/>
        </p:nvSpPr>
        <p:spPr>
          <a:xfrm>
            <a:off x="11806796" y="856579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665B9-D3B2-9FA6-ECF9-C48BBBC63BC8}"/>
              </a:ext>
            </a:extLst>
          </p:cNvPr>
          <p:cNvSpPr txBox="1"/>
          <p:nvPr/>
        </p:nvSpPr>
        <p:spPr>
          <a:xfrm>
            <a:off x="13855339" y="1021908"/>
            <a:ext cx="350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8761D"/>
                </a:solidFill>
              </a:rPr>
              <a:t>Draws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205F5A-18F5-ED30-6303-84E2448EAD60}"/>
              </a:ext>
            </a:extLst>
          </p:cNvPr>
          <p:cNvGrpSpPr/>
          <p:nvPr/>
        </p:nvGrpSpPr>
        <p:grpSpPr>
          <a:xfrm>
            <a:off x="13418242" y="945894"/>
            <a:ext cx="407389" cy="488610"/>
            <a:chOff x="9532844" y="492012"/>
            <a:chExt cx="407389" cy="4886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BD40D2-6413-C475-58B0-5AE254215E21}"/>
                </a:ext>
              </a:extLst>
            </p:cNvPr>
            <p:cNvGrpSpPr/>
            <p:nvPr/>
          </p:nvGrpSpPr>
          <p:grpSpPr>
            <a:xfrm rot="13531686">
              <a:off x="9617466" y="657856"/>
              <a:ext cx="262499" cy="383034"/>
              <a:chOff x="9160910" y="665062"/>
              <a:chExt cx="262499" cy="38303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8064F7-FF4D-9E96-B30C-AE52D8E44686}"/>
                  </a:ext>
                </a:extLst>
              </p:cNvPr>
              <p:cNvSpPr/>
              <p:nvPr/>
            </p:nvSpPr>
            <p:spPr>
              <a:xfrm rot="2700000">
                <a:off x="9161110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0DFFAC-C0CA-0932-6F56-B959B5BFAEEB}"/>
                  </a:ext>
                </a:extLst>
              </p:cNvPr>
              <p:cNvSpPr/>
              <p:nvPr/>
            </p:nvSpPr>
            <p:spPr>
              <a:xfrm rot="8100000" flipV="1">
                <a:off x="9160910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97A4FA-9D26-708F-7401-964C40C3C6D6}"/>
                  </a:ext>
                </a:extLst>
              </p:cNvPr>
              <p:cNvSpPr/>
              <p:nvPr/>
            </p:nvSpPr>
            <p:spPr>
              <a:xfrm rot="2700000">
                <a:off x="9338581" y="842415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26DE53-CAE6-7FBE-9AA2-3BE09560F9B4}"/>
                </a:ext>
              </a:extLst>
            </p:cNvPr>
            <p:cNvGrpSpPr/>
            <p:nvPr/>
          </p:nvGrpSpPr>
          <p:grpSpPr>
            <a:xfrm rot="2679429">
              <a:off x="9532844" y="492012"/>
              <a:ext cx="261035" cy="383034"/>
              <a:chOff x="9338104" y="665062"/>
              <a:chExt cx="261035" cy="3830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F22047-85A6-B62A-72BF-3601B517CB3B}"/>
                  </a:ext>
                </a:extLst>
              </p:cNvPr>
              <p:cNvSpPr/>
              <p:nvPr/>
            </p:nvSpPr>
            <p:spPr>
              <a:xfrm rot="2700000">
                <a:off x="9338304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64C639-7746-D377-3C9F-983D8B0F0EAE}"/>
                  </a:ext>
                </a:extLst>
              </p:cNvPr>
              <p:cNvSpPr/>
              <p:nvPr/>
            </p:nvSpPr>
            <p:spPr>
              <a:xfrm rot="8100000" flipV="1">
                <a:off x="9338104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B12C79-87F4-65C1-9C33-46540ECFB5DE}"/>
                  </a:ext>
                </a:extLst>
              </p:cNvPr>
              <p:cNvSpPr/>
              <p:nvPr/>
            </p:nvSpPr>
            <p:spPr>
              <a:xfrm rot="2700000">
                <a:off x="9514311" y="843106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EDD178-4943-1892-48BB-AA411E5FCF2B}"/>
              </a:ext>
            </a:extLst>
          </p:cNvPr>
          <p:cNvSpPr txBox="1"/>
          <p:nvPr/>
        </p:nvSpPr>
        <p:spPr>
          <a:xfrm>
            <a:off x="1966539" y="87675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9B69A0-1B17-074F-EE27-10FA1A754521}"/>
              </a:ext>
            </a:extLst>
          </p:cNvPr>
          <p:cNvGrpSpPr/>
          <p:nvPr/>
        </p:nvGrpSpPr>
        <p:grpSpPr>
          <a:xfrm>
            <a:off x="3578070" y="1007229"/>
            <a:ext cx="381730" cy="439533"/>
            <a:chOff x="4405527" y="1835176"/>
            <a:chExt cx="3766840" cy="43372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660184-94EE-2657-3449-57442E42F0AA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F987511-4A27-CF4A-F753-98460B061213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576B8A-2522-90A5-0CD3-F364D896AE99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9A6F69-014D-22E4-4E6B-8613261E22DE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CF63B61-D55C-F968-4987-587467E1A6F2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86A8C9-605E-8298-B89A-CA4AE3F81574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A28260-0DC2-7171-D135-8ABA5C2B0FFE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A49D3E-2559-1CA4-1EC0-58959C31BBA5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351BBA-9C7B-2F45-C97B-7085AE371342}"/>
              </a:ext>
            </a:extLst>
          </p:cNvPr>
          <p:cNvSpPr txBox="1"/>
          <p:nvPr/>
        </p:nvSpPr>
        <p:spPr>
          <a:xfrm>
            <a:off x="4212609" y="909541"/>
            <a:ext cx="3032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Gives information/opinion/data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568F1A-D575-1C09-7CBE-B1300E05226C}"/>
              </a:ext>
            </a:extLst>
          </p:cNvPr>
          <p:cNvSpPr txBox="1"/>
          <p:nvPr/>
        </p:nvSpPr>
        <p:spPr>
          <a:xfrm>
            <a:off x="7074320" y="1817570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21A305-A944-7D6F-DB3F-3C68B11A61DE}"/>
              </a:ext>
            </a:extLst>
          </p:cNvPr>
          <p:cNvGrpSpPr/>
          <p:nvPr/>
        </p:nvGrpSpPr>
        <p:grpSpPr>
          <a:xfrm flipH="1">
            <a:off x="8685851" y="1948047"/>
            <a:ext cx="381730" cy="439533"/>
            <a:chOff x="4405527" y="1835176"/>
            <a:chExt cx="3766840" cy="433723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64617CA-4D96-9676-753E-DB308ED87612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1B527A-F9DE-5558-D4CF-8D92F4F22B16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7F6056-4778-6D12-68C8-FE3250BC92F7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F066D3-6333-A941-A699-592FDDA45DC8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AEF9136-51EC-0FF0-8A75-D5F2D9EC239D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2B729B-C9E4-32CA-151A-915681897AE7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A2C2DD-6627-71BC-629A-720CD2B14730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09AA48D-7952-B323-5938-1BE54D14936E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BD516D3-4100-8061-5993-87A0AA6A637F}"/>
              </a:ext>
            </a:extLst>
          </p:cNvPr>
          <p:cNvSpPr txBox="1"/>
          <p:nvPr/>
        </p:nvSpPr>
        <p:spPr>
          <a:xfrm>
            <a:off x="9182284" y="1844648"/>
            <a:ext cx="2407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rgbClr val="38761D"/>
                </a:solidFill>
              </a:rPr>
              <a:t>Asks for opinion</a:t>
            </a:r>
          </a:p>
          <a:p>
            <a:pPr lvl="0"/>
            <a:r>
              <a:rPr lang="en-GB" dirty="0">
                <a:solidFill>
                  <a:srgbClr val="38761D"/>
                </a:solidFill>
              </a:rPr>
              <a:t>/information</a:t>
            </a:r>
            <a:endParaRPr lang="en-GB" sz="1800" dirty="0">
              <a:solidFill>
                <a:srgbClr val="5EAABC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C38DDE-8AF9-0899-0871-70850CAB8122}"/>
              </a:ext>
            </a:extLst>
          </p:cNvPr>
          <p:cNvSpPr/>
          <p:nvPr/>
        </p:nvSpPr>
        <p:spPr>
          <a:xfrm>
            <a:off x="3298258" y="4726742"/>
            <a:ext cx="3169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Inter SemiBold" panose="02000503000000020004" pitchFamily="2" charset="0"/>
                <a:ea typeface="Inter SemiBold" panose="02000503000000020004" pitchFamily="2" charset="0"/>
              </a:rPr>
              <a:t>RED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9E6F283-1D16-1527-46A9-9D69C246E3F2}"/>
              </a:ext>
            </a:extLst>
          </p:cNvPr>
          <p:cNvSpPr/>
          <p:nvPr/>
        </p:nvSpPr>
        <p:spPr>
          <a:xfrm>
            <a:off x="2428610" y="4741055"/>
            <a:ext cx="826409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24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</a:t>
            </a:r>
          </a:p>
        </p:txBody>
      </p:sp>
      <p:sp>
        <p:nvSpPr>
          <p:cNvPr id="125" name="Google Shape;613;p92">
            <a:extLst>
              <a:ext uri="{FF2B5EF4-FFF2-40B4-BE49-F238E27FC236}">
                <a16:creationId xmlns:a16="http://schemas.microsoft.com/office/drawing/2014/main" id="{F62635D0-B000-961C-DE31-013588F3A108}"/>
              </a:ext>
            </a:extLst>
          </p:cNvPr>
          <p:cNvSpPr/>
          <p:nvPr/>
        </p:nvSpPr>
        <p:spPr>
          <a:xfrm>
            <a:off x="3355842" y="3923087"/>
            <a:ext cx="642088" cy="750076"/>
          </a:xfrm>
          <a:custGeom>
            <a:avLst/>
            <a:gdLst/>
            <a:ahLst/>
            <a:cxnLst/>
            <a:rect l="l" t="t" r="r" b="b"/>
            <a:pathLst>
              <a:path w="3190875" h="4114800" extrusionOk="0">
                <a:moveTo>
                  <a:pt x="1595437" y="4114769"/>
                </a:moveTo>
                <a:lnTo>
                  <a:pt x="1446209" y="4113422"/>
                </a:lnTo>
                <a:lnTo>
                  <a:pt x="1300842" y="4109461"/>
                </a:lnTo>
                <a:lnTo>
                  <a:pt x="1159951" y="4103008"/>
                </a:lnTo>
                <a:lnTo>
                  <a:pt x="1024150" y="4094182"/>
                </a:lnTo>
                <a:lnTo>
                  <a:pt x="958351" y="4088917"/>
                </a:lnTo>
                <a:lnTo>
                  <a:pt x="894055" y="4083105"/>
                </a:lnTo>
                <a:lnTo>
                  <a:pt x="831339" y="4076760"/>
                </a:lnTo>
                <a:lnTo>
                  <a:pt x="770280" y="4069897"/>
                </a:lnTo>
                <a:lnTo>
                  <a:pt x="710955" y="4062532"/>
                </a:lnTo>
                <a:lnTo>
                  <a:pt x="653440" y="4054680"/>
                </a:lnTo>
                <a:lnTo>
                  <a:pt x="597813" y="4046356"/>
                </a:lnTo>
                <a:lnTo>
                  <a:pt x="544150" y="4037574"/>
                </a:lnTo>
                <a:lnTo>
                  <a:pt x="492529" y="4028351"/>
                </a:lnTo>
                <a:lnTo>
                  <a:pt x="443025" y="4018701"/>
                </a:lnTo>
                <a:lnTo>
                  <a:pt x="395717" y="4008639"/>
                </a:lnTo>
                <a:lnTo>
                  <a:pt x="350680" y="3998180"/>
                </a:lnTo>
                <a:lnTo>
                  <a:pt x="307992" y="3987340"/>
                </a:lnTo>
                <a:lnTo>
                  <a:pt x="267729" y="3976133"/>
                </a:lnTo>
                <a:lnTo>
                  <a:pt x="229968" y="3964576"/>
                </a:lnTo>
                <a:lnTo>
                  <a:pt x="162262" y="3940466"/>
                </a:lnTo>
                <a:lnTo>
                  <a:pt x="105487" y="3915133"/>
                </a:lnTo>
                <a:lnTo>
                  <a:pt x="60258" y="3888696"/>
                </a:lnTo>
                <a:lnTo>
                  <a:pt x="27191" y="3861277"/>
                </a:lnTo>
                <a:lnTo>
                  <a:pt x="1737" y="3818571"/>
                </a:lnTo>
                <a:lnTo>
                  <a:pt x="0" y="3803975"/>
                </a:lnTo>
                <a:lnTo>
                  <a:pt x="573" y="3750145"/>
                </a:lnTo>
                <a:lnTo>
                  <a:pt x="2286" y="3696670"/>
                </a:lnTo>
                <a:lnTo>
                  <a:pt x="5121" y="3643566"/>
                </a:lnTo>
                <a:lnTo>
                  <a:pt x="9066" y="3590853"/>
                </a:lnTo>
                <a:lnTo>
                  <a:pt x="14106" y="3538547"/>
                </a:lnTo>
                <a:lnTo>
                  <a:pt x="20226" y="3486668"/>
                </a:lnTo>
                <a:lnTo>
                  <a:pt x="27411" y="3435233"/>
                </a:lnTo>
                <a:lnTo>
                  <a:pt x="35648" y="3384260"/>
                </a:lnTo>
                <a:lnTo>
                  <a:pt x="44921" y="3333767"/>
                </a:lnTo>
                <a:lnTo>
                  <a:pt x="55216" y="3283773"/>
                </a:lnTo>
                <a:lnTo>
                  <a:pt x="66518" y="3234294"/>
                </a:lnTo>
                <a:lnTo>
                  <a:pt x="78814" y="3185350"/>
                </a:lnTo>
                <a:lnTo>
                  <a:pt x="92088" y="3136958"/>
                </a:lnTo>
                <a:lnTo>
                  <a:pt x="106326" y="3089136"/>
                </a:lnTo>
                <a:lnTo>
                  <a:pt x="121514" y="3041902"/>
                </a:lnTo>
                <a:lnTo>
                  <a:pt x="137637" y="2995274"/>
                </a:lnTo>
                <a:lnTo>
                  <a:pt x="154680" y="2949271"/>
                </a:lnTo>
                <a:lnTo>
                  <a:pt x="172629" y="2903910"/>
                </a:lnTo>
                <a:lnTo>
                  <a:pt x="191469" y="2859208"/>
                </a:lnTo>
                <a:lnTo>
                  <a:pt x="211186" y="2815186"/>
                </a:lnTo>
                <a:lnTo>
                  <a:pt x="231766" y="2771859"/>
                </a:lnTo>
                <a:lnTo>
                  <a:pt x="253193" y="2729246"/>
                </a:lnTo>
                <a:lnTo>
                  <a:pt x="275454" y="2687366"/>
                </a:lnTo>
                <a:lnTo>
                  <a:pt x="298534" y="2646236"/>
                </a:lnTo>
                <a:lnTo>
                  <a:pt x="322418" y="2605874"/>
                </a:lnTo>
                <a:lnTo>
                  <a:pt x="347091" y="2566299"/>
                </a:lnTo>
                <a:lnTo>
                  <a:pt x="372540" y="2527527"/>
                </a:lnTo>
                <a:lnTo>
                  <a:pt x="398750" y="2489578"/>
                </a:lnTo>
                <a:lnTo>
                  <a:pt x="425706" y="2452469"/>
                </a:lnTo>
                <a:lnTo>
                  <a:pt x="453394" y="2416219"/>
                </a:lnTo>
                <a:lnTo>
                  <a:pt x="481799" y="2380844"/>
                </a:lnTo>
                <a:lnTo>
                  <a:pt x="510906" y="2346364"/>
                </a:lnTo>
                <a:lnTo>
                  <a:pt x="540702" y="2312797"/>
                </a:lnTo>
                <a:lnTo>
                  <a:pt x="571171" y="2280159"/>
                </a:lnTo>
                <a:lnTo>
                  <a:pt x="602300" y="2248470"/>
                </a:lnTo>
                <a:lnTo>
                  <a:pt x="634073" y="2217747"/>
                </a:lnTo>
                <a:lnTo>
                  <a:pt x="666476" y="2188008"/>
                </a:lnTo>
                <a:lnTo>
                  <a:pt x="699495" y="2159272"/>
                </a:lnTo>
                <a:lnTo>
                  <a:pt x="733115" y="2131555"/>
                </a:lnTo>
                <a:lnTo>
                  <a:pt x="767321" y="2104878"/>
                </a:lnTo>
                <a:lnTo>
                  <a:pt x="802100" y="2079256"/>
                </a:lnTo>
                <a:lnTo>
                  <a:pt x="837436" y="2054709"/>
                </a:lnTo>
                <a:lnTo>
                  <a:pt x="873314" y="2031254"/>
                </a:lnTo>
                <a:lnTo>
                  <a:pt x="909722" y="2008910"/>
                </a:lnTo>
                <a:lnTo>
                  <a:pt x="946643" y="1987693"/>
                </a:lnTo>
                <a:lnTo>
                  <a:pt x="984064" y="1967623"/>
                </a:lnTo>
                <a:lnTo>
                  <a:pt x="1021970" y="1948718"/>
                </a:lnTo>
                <a:lnTo>
                  <a:pt x="1060346" y="1930995"/>
                </a:lnTo>
                <a:lnTo>
                  <a:pt x="1099178" y="1914472"/>
                </a:lnTo>
                <a:lnTo>
                  <a:pt x="1138451" y="1899167"/>
                </a:lnTo>
                <a:lnTo>
                  <a:pt x="1178152" y="1885099"/>
                </a:lnTo>
                <a:lnTo>
                  <a:pt x="1218264" y="1872286"/>
                </a:lnTo>
                <a:lnTo>
                  <a:pt x="1258775" y="1860744"/>
                </a:lnTo>
                <a:lnTo>
                  <a:pt x="1299668" y="1850493"/>
                </a:lnTo>
                <a:lnTo>
                  <a:pt x="1340931" y="1841551"/>
                </a:lnTo>
                <a:lnTo>
                  <a:pt x="1382547" y="1833934"/>
                </a:lnTo>
                <a:lnTo>
                  <a:pt x="1424504" y="1827662"/>
                </a:lnTo>
                <a:lnTo>
                  <a:pt x="1466786" y="1822753"/>
                </a:lnTo>
                <a:lnTo>
                  <a:pt x="1509378" y="1819224"/>
                </a:lnTo>
                <a:lnTo>
                  <a:pt x="1552267" y="1817093"/>
                </a:lnTo>
                <a:lnTo>
                  <a:pt x="1595437" y="1816379"/>
                </a:lnTo>
                <a:lnTo>
                  <a:pt x="1638608" y="1817093"/>
                </a:lnTo>
                <a:lnTo>
                  <a:pt x="1681496" y="1819224"/>
                </a:lnTo>
                <a:lnTo>
                  <a:pt x="1724089" y="1822753"/>
                </a:lnTo>
                <a:lnTo>
                  <a:pt x="1766370" y="1827662"/>
                </a:lnTo>
                <a:lnTo>
                  <a:pt x="1808327" y="1833934"/>
                </a:lnTo>
                <a:lnTo>
                  <a:pt x="1849944" y="1841551"/>
                </a:lnTo>
                <a:lnTo>
                  <a:pt x="1891206" y="1850493"/>
                </a:lnTo>
                <a:lnTo>
                  <a:pt x="1932100" y="1860744"/>
                </a:lnTo>
                <a:lnTo>
                  <a:pt x="1972610" y="1872286"/>
                </a:lnTo>
                <a:lnTo>
                  <a:pt x="2012723" y="1885099"/>
                </a:lnTo>
                <a:lnTo>
                  <a:pt x="2052423" y="1899167"/>
                </a:lnTo>
                <a:lnTo>
                  <a:pt x="2091697" y="1914472"/>
                </a:lnTo>
                <a:lnTo>
                  <a:pt x="2130529" y="1930995"/>
                </a:lnTo>
                <a:lnTo>
                  <a:pt x="2168905" y="1948718"/>
                </a:lnTo>
                <a:lnTo>
                  <a:pt x="2206810" y="1967623"/>
                </a:lnTo>
                <a:lnTo>
                  <a:pt x="2244231" y="1987693"/>
                </a:lnTo>
                <a:lnTo>
                  <a:pt x="2281153" y="2008910"/>
                </a:lnTo>
                <a:lnTo>
                  <a:pt x="2317560" y="2031254"/>
                </a:lnTo>
                <a:lnTo>
                  <a:pt x="2353439" y="2054709"/>
                </a:lnTo>
                <a:lnTo>
                  <a:pt x="2388775" y="2079256"/>
                </a:lnTo>
                <a:lnTo>
                  <a:pt x="2423553" y="2104878"/>
                </a:lnTo>
                <a:lnTo>
                  <a:pt x="2457760" y="2131555"/>
                </a:lnTo>
                <a:lnTo>
                  <a:pt x="2491380" y="2159272"/>
                </a:lnTo>
                <a:lnTo>
                  <a:pt x="2524398" y="2188008"/>
                </a:lnTo>
                <a:lnTo>
                  <a:pt x="2556802" y="2217747"/>
                </a:lnTo>
                <a:lnTo>
                  <a:pt x="2588575" y="2248470"/>
                </a:lnTo>
                <a:lnTo>
                  <a:pt x="2619703" y="2280159"/>
                </a:lnTo>
                <a:lnTo>
                  <a:pt x="2650173" y="2312797"/>
                </a:lnTo>
                <a:lnTo>
                  <a:pt x="2679968" y="2346364"/>
                </a:lnTo>
                <a:lnTo>
                  <a:pt x="2709076" y="2380844"/>
                </a:lnTo>
                <a:lnTo>
                  <a:pt x="2737481" y="2416219"/>
                </a:lnTo>
                <a:lnTo>
                  <a:pt x="2765168" y="2452469"/>
                </a:lnTo>
                <a:lnTo>
                  <a:pt x="2792124" y="2489578"/>
                </a:lnTo>
                <a:lnTo>
                  <a:pt x="2818334" y="2527527"/>
                </a:lnTo>
                <a:lnTo>
                  <a:pt x="2843783" y="2566299"/>
                </a:lnTo>
                <a:lnTo>
                  <a:pt x="2868457" y="2605874"/>
                </a:lnTo>
                <a:lnTo>
                  <a:pt x="2892341" y="2646236"/>
                </a:lnTo>
                <a:lnTo>
                  <a:pt x="2915420" y="2687366"/>
                </a:lnTo>
                <a:lnTo>
                  <a:pt x="2937681" y="2729246"/>
                </a:lnTo>
                <a:lnTo>
                  <a:pt x="2959109" y="2771859"/>
                </a:lnTo>
                <a:lnTo>
                  <a:pt x="2979688" y="2815186"/>
                </a:lnTo>
                <a:lnTo>
                  <a:pt x="2999406" y="2859208"/>
                </a:lnTo>
                <a:lnTo>
                  <a:pt x="3018246" y="2903910"/>
                </a:lnTo>
                <a:lnTo>
                  <a:pt x="3036195" y="2949271"/>
                </a:lnTo>
                <a:lnTo>
                  <a:pt x="3053238" y="2995274"/>
                </a:lnTo>
                <a:lnTo>
                  <a:pt x="3069361" y="3041902"/>
                </a:lnTo>
                <a:lnTo>
                  <a:pt x="3084548" y="3089136"/>
                </a:lnTo>
                <a:lnTo>
                  <a:pt x="3098786" y="3136958"/>
                </a:lnTo>
                <a:lnTo>
                  <a:pt x="3112060" y="3185350"/>
                </a:lnTo>
                <a:lnTo>
                  <a:pt x="3124356" y="3234294"/>
                </a:lnTo>
                <a:lnTo>
                  <a:pt x="3135659" y="3283773"/>
                </a:lnTo>
                <a:lnTo>
                  <a:pt x="3145954" y="3333767"/>
                </a:lnTo>
                <a:lnTo>
                  <a:pt x="3155227" y="3384260"/>
                </a:lnTo>
                <a:lnTo>
                  <a:pt x="3163463" y="3435233"/>
                </a:lnTo>
                <a:lnTo>
                  <a:pt x="3170649" y="3486668"/>
                </a:lnTo>
                <a:lnTo>
                  <a:pt x="3176768" y="3538547"/>
                </a:lnTo>
                <a:lnTo>
                  <a:pt x="3181808" y="3590853"/>
                </a:lnTo>
                <a:lnTo>
                  <a:pt x="3185753" y="3643566"/>
                </a:lnTo>
                <a:lnTo>
                  <a:pt x="3188589" y="3696670"/>
                </a:lnTo>
                <a:lnTo>
                  <a:pt x="3190301" y="3750145"/>
                </a:lnTo>
                <a:lnTo>
                  <a:pt x="3190875" y="3803975"/>
                </a:lnTo>
                <a:lnTo>
                  <a:pt x="3189137" y="3818571"/>
                </a:lnTo>
                <a:lnTo>
                  <a:pt x="3163683" y="3861277"/>
                </a:lnTo>
                <a:lnTo>
                  <a:pt x="3130616" y="3888696"/>
                </a:lnTo>
                <a:lnTo>
                  <a:pt x="3085387" y="3915133"/>
                </a:lnTo>
                <a:lnTo>
                  <a:pt x="3028613" y="3940466"/>
                </a:lnTo>
                <a:lnTo>
                  <a:pt x="2960906" y="3964576"/>
                </a:lnTo>
                <a:lnTo>
                  <a:pt x="2923146" y="3976133"/>
                </a:lnTo>
                <a:lnTo>
                  <a:pt x="2882883" y="3987340"/>
                </a:lnTo>
                <a:lnTo>
                  <a:pt x="2840195" y="3998180"/>
                </a:lnTo>
                <a:lnTo>
                  <a:pt x="2795158" y="4008639"/>
                </a:lnTo>
                <a:lnTo>
                  <a:pt x="2747849" y="4018701"/>
                </a:lnTo>
                <a:lnTo>
                  <a:pt x="2698346" y="4028351"/>
                </a:lnTo>
                <a:lnTo>
                  <a:pt x="2646724" y="4037574"/>
                </a:lnTo>
                <a:lnTo>
                  <a:pt x="2593061" y="4046356"/>
                </a:lnTo>
                <a:lnTo>
                  <a:pt x="2537434" y="4054680"/>
                </a:lnTo>
                <a:lnTo>
                  <a:pt x="2479920" y="4062532"/>
                </a:lnTo>
                <a:lnTo>
                  <a:pt x="2420595" y="4069897"/>
                </a:lnTo>
                <a:lnTo>
                  <a:pt x="2359536" y="4076760"/>
                </a:lnTo>
                <a:lnTo>
                  <a:pt x="2296820" y="4083105"/>
                </a:lnTo>
                <a:lnTo>
                  <a:pt x="2232524" y="4088917"/>
                </a:lnTo>
                <a:lnTo>
                  <a:pt x="2166724" y="4094182"/>
                </a:lnTo>
                <a:lnTo>
                  <a:pt x="2030924" y="4103008"/>
                </a:lnTo>
                <a:lnTo>
                  <a:pt x="1890032" y="4109461"/>
                </a:lnTo>
                <a:lnTo>
                  <a:pt x="1744665" y="4113422"/>
                </a:lnTo>
                <a:lnTo>
                  <a:pt x="1595437" y="4114769"/>
                </a:lnTo>
                <a:close/>
              </a:path>
              <a:path w="3190875" h="4114800" extrusionOk="0">
                <a:moveTo>
                  <a:pt x="1595437" y="1738215"/>
                </a:moveTo>
                <a:lnTo>
                  <a:pt x="1547722" y="1736930"/>
                </a:lnTo>
                <a:lnTo>
                  <a:pt x="1500680" y="1733117"/>
                </a:lnTo>
                <a:lnTo>
                  <a:pt x="1454380" y="1726844"/>
                </a:lnTo>
                <a:lnTo>
                  <a:pt x="1408886" y="1718177"/>
                </a:lnTo>
                <a:lnTo>
                  <a:pt x="1364265" y="1707181"/>
                </a:lnTo>
                <a:lnTo>
                  <a:pt x="1320583" y="1693922"/>
                </a:lnTo>
                <a:lnTo>
                  <a:pt x="1277906" y="1678468"/>
                </a:lnTo>
                <a:lnTo>
                  <a:pt x="1236301" y="1660884"/>
                </a:lnTo>
                <a:lnTo>
                  <a:pt x="1195833" y="1641236"/>
                </a:lnTo>
                <a:lnTo>
                  <a:pt x="1156569" y="1619591"/>
                </a:lnTo>
                <a:lnTo>
                  <a:pt x="1118576" y="1596014"/>
                </a:lnTo>
                <a:lnTo>
                  <a:pt x="1081919" y="1570572"/>
                </a:lnTo>
                <a:lnTo>
                  <a:pt x="1046664" y="1543332"/>
                </a:lnTo>
                <a:lnTo>
                  <a:pt x="1012877" y="1514358"/>
                </a:lnTo>
                <a:lnTo>
                  <a:pt x="980626" y="1483717"/>
                </a:lnTo>
                <a:lnTo>
                  <a:pt x="949975" y="1451477"/>
                </a:lnTo>
                <a:lnTo>
                  <a:pt x="920992" y="1417701"/>
                </a:lnTo>
                <a:lnTo>
                  <a:pt x="893743" y="1382458"/>
                </a:lnTo>
                <a:lnTo>
                  <a:pt x="868292" y="1345813"/>
                </a:lnTo>
                <a:lnTo>
                  <a:pt x="844708" y="1307831"/>
                </a:lnTo>
                <a:lnTo>
                  <a:pt x="823055" y="1268581"/>
                </a:lnTo>
                <a:lnTo>
                  <a:pt x="803401" y="1228126"/>
                </a:lnTo>
                <a:lnTo>
                  <a:pt x="785811" y="1186535"/>
                </a:lnTo>
                <a:lnTo>
                  <a:pt x="770352" y="1143872"/>
                </a:lnTo>
                <a:lnTo>
                  <a:pt x="757089" y="1100204"/>
                </a:lnTo>
                <a:lnTo>
                  <a:pt x="746090" y="1055598"/>
                </a:lnTo>
                <a:lnTo>
                  <a:pt x="737419" y="1010119"/>
                </a:lnTo>
                <a:lnTo>
                  <a:pt x="731144" y="963833"/>
                </a:lnTo>
                <a:lnTo>
                  <a:pt x="727331" y="916807"/>
                </a:lnTo>
                <a:lnTo>
                  <a:pt x="726045" y="869107"/>
                </a:lnTo>
                <a:lnTo>
                  <a:pt x="727331" y="821407"/>
                </a:lnTo>
                <a:lnTo>
                  <a:pt x="731144" y="774382"/>
                </a:lnTo>
                <a:lnTo>
                  <a:pt x="737419" y="728096"/>
                </a:lnTo>
                <a:lnTo>
                  <a:pt x="746090" y="682617"/>
                </a:lnTo>
                <a:lnTo>
                  <a:pt x="757089" y="638010"/>
                </a:lnTo>
                <a:lnTo>
                  <a:pt x="770352" y="594343"/>
                </a:lnTo>
                <a:lnTo>
                  <a:pt x="785811" y="551680"/>
                </a:lnTo>
                <a:lnTo>
                  <a:pt x="803401" y="510088"/>
                </a:lnTo>
                <a:lnTo>
                  <a:pt x="823055" y="469634"/>
                </a:lnTo>
                <a:lnTo>
                  <a:pt x="844708" y="430383"/>
                </a:lnTo>
                <a:lnTo>
                  <a:pt x="868292" y="392402"/>
                </a:lnTo>
                <a:lnTo>
                  <a:pt x="893743" y="355757"/>
                </a:lnTo>
                <a:lnTo>
                  <a:pt x="920992" y="320513"/>
                </a:lnTo>
                <a:lnTo>
                  <a:pt x="949975" y="286738"/>
                </a:lnTo>
                <a:lnTo>
                  <a:pt x="980626" y="254497"/>
                </a:lnTo>
                <a:lnTo>
                  <a:pt x="1012877" y="223857"/>
                </a:lnTo>
                <a:lnTo>
                  <a:pt x="1046664" y="194883"/>
                </a:lnTo>
                <a:lnTo>
                  <a:pt x="1081919" y="167642"/>
                </a:lnTo>
                <a:lnTo>
                  <a:pt x="1118576" y="142201"/>
                </a:lnTo>
                <a:lnTo>
                  <a:pt x="1156569" y="118624"/>
                </a:lnTo>
                <a:lnTo>
                  <a:pt x="1195833" y="96979"/>
                </a:lnTo>
                <a:lnTo>
                  <a:pt x="1236301" y="77331"/>
                </a:lnTo>
                <a:lnTo>
                  <a:pt x="1277906" y="59747"/>
                </a:lnTo>
                <a:lnTo>
                  <a:pt x="1320583" y="44292"/>
                </a:lnTo>
                <a:lnTo>
                  <a:pt x="1364265" y="31034"/>
                </a:lnTo>
                <a:lnTo>
                  <a:pt x="1408886" y="20038"/>
                </a:lnTo>
                <a:lnTo>
                  <a:pt x="1454380" y="11370"/>
                </a:lnTo>
                <a:lnTo>
                  <a:pt x="1500680" y="5097"/>
                </a:lnTo>
                <a:lnTo>
                  <a:pt x="1547722" y="1285"/>
                </a:lnTo>
                <a:lnTo>
                  <a:pt x="1595437" y="0"/>
                </a:lnTo>
                <a:lnTo>
                  <a:pt x="1643153" y="1285"/>
                </a:lnTo>
                <a:lnTo>
                  <a:pt x="1690194" y="5097"/>
                </a:lnTo>
                <a:lnTo>
                  <a:pt x="1736495" y="11370"/>
                </a:lnTo>
                <a:lnTo>
                  <a:pt x="1781989" y="20038"/>
                </a:lnTo>
                <a:lnTo>
                  <a:pt x="1826610" y="31034"/>
                </a:lnTo>
                <a:lnTo>
                  <a:pt x="1870292" y="44292"/>
                </a:lnTo>
                <a:lnTo>
                  <a:pt x="1912969" y="59747"/>
                </a:lnTo>
                <a:lnTo>
                  <a:pt x="1954574" y="77331"/>
                </a:lnTo>
                <a:lnTo>
                  <a:pt x="1995041" y="96979"/>
                </a:lnTo>
                <a:lnTo>
                  <a:pt x="2034305" y="118624"/>
                </a:lnTo>
                <a:lnTo>
                  <a:pt x="2072299" y="142201"/>
                </a:lnTo>
                <a:lnTo>
                  <a:pt x="2108956" y="167642"/>
                </a:lnTo>
                <a:lnTo>
                  <a:pt x="2144211" y="194883"/>
                </a:lnTo>
                <a:lnTo>
                  <a:pt x="2177997" y="223857"/>
                </a:lnTo>
                <a:lnTo>
                  <a:pt x="2210249" y="254497"/>
                </a:lnTo>
                <a:lnTo>
                  <a:pt x="2240899" y="286738"/>
                </a:lnTo>
                <a:lnTo>
                  <a:pt x="2269882" y="320513"/>
                </a:lnTo>
                <a:lnTo>
                  <a:pt x="2297132" y="355757"/>
                </a:lnTo>
                <a:lnTo>
                  <a:pt x="2322582" y="392402"/>
                </a:lnTo>
                <a:lnTo>
                  <a:pt x="2346167" y="430383"/>
                </a:lnTo>
                <a:lnTo>
                  <a:pt x="2367819" y="469634"/>
                </a:lnTo>
                <a:lnTo>
                  <a:pt x="2387473" y="510088"/>
                </a:lnTo>
                <a:lnTo>
                  <a:pt x="2405063" y="551680"/>
                </a:lnTo>
                <a:lnTo>
                  <a:pt x="2420522" y="594343"/>
                </a:lnTo>
                <a:lnTo>
                  <a:pt x="2433785" y="638010"/>
                </a:lnTo>
                <a:lnTo>
                  <a:pt x="2444785" y="682617"/>
                </a:lnTo>
                <a:lnTo>
                  <a:pt x="2453455" y="728096"/>
                </a:lnTo>
                <a:lnTo>
                  <a:pt x="2459730" y="774382"/>
                </a:lnTo>
                <a:lnTo>
                  <a:pt x="2463544" y="821407"/>
                </a:lnTo>
                <a:lnTo>
                  <a:pt x="2464830" y="869107"/>
                </a:lnTo>
                <a:lnTo>
                  <a:pt x="2463544" y="916807"/>
                </a:lnTo>
                <a:lnTo>
                  <a:pt x="2459730" y="963833"/>
                </a:lnTo>
                <a:lnTo>
                  <a:pt x="2453455" y="1010119"/>
                </a:lnTo>
                <a:lnTo>
                  <a:pt x="2444785" y="1055598"/>
                </a:lnTo>
                <a:lnTo>
                  <a:pt x="2433785" y="1100204"/>
                </a:lnTo>
                <a:lnTo>
                  <a:pt x="2420522" y="1143872"/>
                </a:lnTo>
                <a:lnTo>
                  <a:pt x="2405063" y="1186535"/>
                </a:lnTo>
                <a:lnTo>
                  <a:pt x="2387473" y="1228126"/>
                </a:lnTo>
                <a:lnTo>
                  <a:pt x="2367819" y="1268581"/>
                </a:lnTo>
                <a:lnTo>
                  <a:pt x="2346167" y="1307831"/>
                </a:lnTo>
                <a:lnTo>
                  <a:pt x="2322582" y="1345813"/>
                </a:lnTo>
                <a:lnTo>
                  <a:pt x="2297132" y="1382458"/>
                </a:lnTo>
                <a:lnTo>
                  <a:pt x="2269882" y="1417701"/>
                </a:lnTo>
                <a:lnTo>
                  <a:pt x="2240899" y="1451477"/>
                </a:lnTo>
                <a:lnTo>
                  <a:pt x="2210249" y="1483717"/>
                </a:lnTo>
                <a:lnTo>
                  <a:pt x="2177997" y="1514358"/>
                </a:lnTo>
                <a:lnTo>
                  <a:pt x="2144211" y="1543332"/>
                </a:lnTo>
                <a:lnTo>
                  <a:pt x="2108956" y="1570572"/>
                </a:lnTo>
                <a:lnTo>
                  <a:pt x="2072299" y="1596014"/>
                </a:lnTo>
                <a:lnTo>
                  <a:pt x="2034305" y="1619591"/>
                </a:lnTo>
                <a:lnTo>
                  <a:pt x="1995041" y="1641236"/>
                </a:lnTo>
                <a:lnTo>
                  <a:pt x="1954574" y="1660884"/>
                </a:lnTo>
                <a:lnTo>
                  <a:pt x="1912969" y="1678468"/>
                </a:lnTo>
                <a:lnTo>
                  <a:pt x="1870292" y="1693922"/>
                </a:lnTo>
                <a:lnTo>
                  <a:pt x="1826610" y="1707181"/>
                </a:lnTo>
                <a:lnTo>
                  <a:pt x="1781989" y="1718177"/>
                </a:lnTo>
                <a:lnTo>
                  <a:pt x="1736495" y="1726844"/>
                </a:lnTo>
                <a:lnTo>
                  <a:pt x="1690194" y="1733117"/>
                </a:lnTo>
                <a:lnTo>
                  <a:pt x="1643153" y="1736930"/>
                </a:lnTo>
                <a:lnTo>
                  <a:pt x="1595437" y="1738215"/>
                </a:lnTo>
                <a:close/>
              </a:path>
            </a:pathLst>
          </a:custGeom>
          <a:solidFill>
            <a:srgbClr val="5EAA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D17ABA51-05AE-4BD1-1F66-C7A1BC7BC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866" y="3744703"/>
            <a:ext cx="944382" cy="768915"/>
          </a:xfrm>
          <a:prstGeom prst="rect">
            <a:avLst/>
          </a:prstGeom>
        </p:spPr>
      </p:pic>
      <p:pic>
        <p:nvPicPr>
          <p:cNvPr id="111" name="Google Shape;312;p67">
            <a:extLst>
              <a:ext uri="{FF2B5EF4-FFF2-40B4-BE49-F238E27FC236}">
                <a16:creationId xmlns:a16="http://schemas.microsoft.com/office/drawing/2014/main" id="{1AC40618-2ED5-CE4E-BEE8-7D1873F34DFD}"/>
              </a:ext>
            </a:extLst>
          </p:cNvPr>
          <p:cNvPicPr preferRelativeResize="0"/>
          <p:nvPr/>
        </p:nvPicPr>
        <p:blipFill rotWithShape="1">
          <a:blip r:embed="rId9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17E2A91-9A95-C844-A8CB-81907924691A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113" name="Picture 112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4612CF7E-38FF-E049-A82E-7C519EC4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1DB0BE6-46FB-E34B-BB53-C7070D1578B0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73E22BA-94B2-5B49-AC50-9A2648B88B1E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857566E-A086-544A-82AA-9FAC493F89C5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6FFEAA6-9F38-F94E-B6A4-B720F794A7B0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D788E52-6818-DB4A-9FDE-C5F25A5F0284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09BC11E-D19E-6444-8C24-2A9D9A00D891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A68003F9-D1E1-DB4C-8827-D6FE98B67116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3AC63B1-3B84-2641-985F-383E6180A58D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2F9FB14-3AB9-704D-AEBA-01D713797B27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31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AD885-4B1C-9545-A491-1682C24A2A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4990" y="784496"/>
            <a:ext cx="35262654" cy="121702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9F52CF-6E83-C141-8840-B2718049DBF6}"/>
              </a:ext>
            </a:extLst>
          </p:cNvPr>
          <p:cNvGrpSpPr/>
          <p:nvPr/>
        </p:nvGrpSpPr>
        <p:grpSpPr>
          <a:xfrm>
            <a:off x="7563233" y="2129135"/>
            <a:ext cx="7537591" cy="923330"/>
            <a:chOff x="7563233" y="3272135"/>
            <a:chExt cx="7537591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8B17E5-962F-C174-7F24-C16CDB0814F3}"/>
                </a:ext>
              </a:extLst>
            </p:cNvPr>
            <p:cNvSpPr txBox="1"/>
            <p:nvPr/>
          </p:nvSpPr>
          <p:spPr>
            <a:xfrm>
              <a:off x="7563233" y="3272135"/>
              <a:ext cx="69862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400" b="1" dirty="0">
                  <a:latin typeface="+mj-lt"/>
                  <a:ea typeface="Spline Sans"/>
                  <a:cs typeface="Spline Sans"/>
                  <a:sym typeface="Spline Sans"/>
                </a:rPr>
                <a:t>Let’s See It In Action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74A79E6-8D03-DAB8-102A-D1312F5856CC}"/>
                </a:ext>
              </a:extLst>
            </p:cNvPr>
            <p:cNvGrpSpPr/>
            <p:nvPr/>
          </p:nvGrpSpPr>
          <p:grpSpPr>
            <a:xfrm>
              <a:off x="14719094" y="3514034"/>
              <a:ext cx="381730" cy="439533"/>
              <a:chOff x="4405527" y="1835176"/>
              <a:chExt cx="3766840" cy="433723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131E015-F7D1-9340-29EC-BA0D78B24611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33CA477-5740-7EFB-B5FC-2421D3F96721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4BD94D8-BF15-CDC5-33A8-E97B007F340E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6C8C492-2371-514E-3AF4-7723A53A301E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376B1E2-25AC-AEEB-2DA6-8BB9825A829D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427F511-9C11-F75F-0CD1-BA013A18B2CC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14D4D5-08BF-1DE8-F74A-63166E873ECA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80C618F-1A17-8A62-6272-6266ADB7AC24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53" name="Google Shape;694;p95">
            <a:extLst>
              <a:ext uri="{FF2B5EF4-FFF2-40B4-BE49-F238E27FC236}">
                <a16:creationId xmlns:a16="http://schemas.microsoft.com/office/drawing/2014/main" id="{34C5A175-242A-18B9-A455-50B535727A05}"/>
              </a:ext>
            </a:extLst>
          </p:cNvPr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7495315" y="1749489"/>
            <a:ext cx="7452558" cy="85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94;p95">
            <a:extLst>
              <a:ext uri="{FF2B5EF4-FFF2-40B4-BE49-F238E27FC236}">
                <a16:creationId xmlns:a16="http://schemas.microsoft.com/office/drawing/2014/main" id="{88C18B03-0D94-7A0A-CAD5-F01FD11381CD}"/>
              </a:ext>
            </a:extLst>
          </p:cNvPr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-1367539" y="-2452116"/>
            <a:ext cx="7452558" cy="85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12;p67">
            <a:extLst>
              <a:ext uri="{FF2B5EF4-FFF2-40B4-BE49-F238E27FC236}">
                <a16:creationId xmlns:a16="http://schemas.microsoft.com/office/drawing/2014/main" id="{629D8223-A6E8-5243-8B41-B785C93C6CC8}"/>
              </a:ext>
            </a:extLst>
          </p:cNvPr>
          <p:cNvPicPr preferRelativeResize="0"/>
          <p:nvPr/>
        </p:nvPicPr>
        <p:blipFill rotWithShape="1">
          <a:blip r:embed="rId5">
            <a:biLevel thresh="25000"/>
          </a:blip>
          <a:srcRect r="89800" b="-59974"/>
          <a:stretch/>
        </p:blipFill>
        <p:spPr>
          <a:xfrm>
            <a:off x="298567" y="146283"/>
            <a:ext cx="1693520" cy="85594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23F964A-C567-8E4A-8BC1-4EFC3383343E}"/>
              </a:ext>
            </a:extLst>
          </p:cNvPr>
          <p:cNvGrpSpPr/>
          <p:nvPr/>
        </p:nvGrpSpPr>
        <p:grpSpPr>
          <a:xfrm>
            <a:off x="19145302" y="-213830"/>
            <a:ext cx="2772794" cy="1431364"/>
            <a:chOff x="19145302" y="-215052"/>
            <a:chExt cx="2772794" cy="1431364"/>
          </a:xfrm>
        </p:grpSpPr>
        <p:pic>
          <p:nvPicPr>
            <p:cNvPr id="52" name="Picture 51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2465322E-B1B0-1E45-BE13-88EA4D7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1887197-D89A-3749-929C-B1183AB7B6AF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  <a:solidFill>
              <a:schemeClr val="bg1"/>
            </a:solidFill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BA16295-B7FD-1147-9742-F1CA0CD5585A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20063CF-7E21-2149-8BD7-293BD689AD79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081436B8-62AB-0E43-9ECC-4AC1D8403F09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6DAB8E6-7747-5248-A79D-9C96FB7756F6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E7B9EFE-9657-0841-BFAB-38288455E470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E374BBA-8AC6-614D-8733-37BF19DAE652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B3312BD-1DDC-984F-A5B2-2E941AD0C465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267A668-55C6-2148-BFB0-8F1E4EFD7A8D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28" name="Google Shape;312;p67">
            <a:extLst>
              <a:ext uri="{FF2B5EF4-FFF2-40B4-BE49-F238E27FC236}">
                <a16:creationId xmlns:a16="http://schemas.microsoft.com/office/drawing/2014/main" id="{5031B5A5-41A7-4941-AE8A-617FFFB31C8E}"/>
              </a:ext>
            </a:extLst>
          </p:cNvPr>
          <p:cNvPicPr preferRelativeResize="0"/>
          <p:nvPr/>
        </p:nvPicPr>
        <p:blipFill rotWithShape="1">
          <a:blip r:embed="rId5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C6EBD46-633B-8042-BFFD-B0C4287C8EE9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30" name="Picture 29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2B1FCB54-8744-2B44-AA82-30366D4D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4B3E33-1BC9-F343-8885-413ACB8B04F2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275BF52-E24B-0C46-99C1-A9ADBFCFBA9F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BAC683F-A768-7847-91D3-79D9AA0F36E1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2254F12-A56B-CF47-B662-B0FD1064AD91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1EE4771-C0D0-D347-A66B-3D67FACAA212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363EF0F-C493-1A41-8335-5C35F877CC53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22F4DF3-86EE-054B-B9AC-AD584C115B69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3C5EF8-CA76-784E-919E-B17D74257FB9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2A41DA-D9E8-7144-8E3A-B83586E6E13E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39072-6043-CF30-E303-1A7719682185}"/>
              </a:ext>
            </a:extLst>
          </p:cNvPr>
          <p:cNvGrpSpPr/>
          <p:nvPr/>
        </p:nvGrpSpPr>
        <p:grpSpPr>
          <a:xfrm flipH="1">
            <a:off x="4181742" y="1793497"/>
            <a:ext cx="3233072" cy="3233072"/>
            <a:chOff x="-1093295" y="1498142"/>
            <a:chExt cx="4303219" cy="4303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70D48-5381-7B5F-563B-A9612AB52C39}"/>
                </a:ext>
              </a:extLst>
            </p:cNvPr>
            <p:cNvSpPr/>
            <p:nvPr/>
          </p:nvSpPr>
          <p:spPr>
            <a:xfrm rot="2700000">
              <a:off x="629984" y="3231220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D1813A-2FBD-7BF5-9778-B0330CDB4875}"/>
                </a:ext>
              </a:extLst>
            </p:cNvPr>
            <p:cNvGrpSpPr/>
            <p:nvPr/>
          </p:nvGrpSpPr>
          <p:grpSpPr>
            <a:xfrm>
              <a:off x="-538940" y="1498142"/>
              <a:ext cx="3181789" cy="4303219"/>
              <a:chOff x="-538940" y="1498142"/>
              <a:chExt cx="3181789" cy="430321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A6B524-B0B2-4A3A-FE5E-9A2A97D2C586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7C11CA-4F29-64D7-44AC-CF0C3989631E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38007E-1F3C-34D3-3FE6-95F74700F7D6}"/>
                </a:ext>
              </a:extLst>
            </p:cNvPr>
            <p:cNvGrpSpPr/>
            <p:nvPr/>
          </p:nvGrpSpPr>
          <p:grpSpPr>
            <a:xfrm rot="5400000">
              <a:off x="-532580" y="1498141"/>
              <a:ext cx="3181789" cy="4303219"/>
              <a:chOff x="-538940" y="1498142"/>
              <a:chExt cx="3181789" cy="430321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0C7D7D-76CE-49F4-EB11-6371D9600632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38FCAB-8154-E48E-1F20-869C7638D9A7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39FBCB-9756-7445-8E11-BBC738FC653F}"/>
              </a:ext>
            </a:extLst>
          </p:cNvPr>
          <p:cNvGrpSpPr/>
          <p:nvPr/>
        </p:nvGrpSpPr>
        <p:grpSpPr>
          <a:xfrm>
            <a:off x="5459527" y="2760641"/>
            <a:ext cx="11667060" cy="2963584"/>
            <a:chOff x="2431414" y="1983351"/>
            <a:chExt cx="5267555" cy="133802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BDC014-D242-104A-AF23-1FAE2037CCE9}"/>
                </a:ext>
              </a:extLst>
            </p:cNvPr>
            <p:cNvSpPr/>
            <p:nvPr/>
          </p:nvSpPr>
          <p:spPr>
            <a:xfrm>
              <a:off x="3828396" y="1983351"/>
              <a:ext cx="198882" cy="1338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75B6F3-FB93-1C43-96CF-A978968F42B5}"/>
                </a:ext>
              </a:extLst>
            </p:cNvPr>
            <p:cNvSpPr txBox="1"/>
            <p:nvPr/>
          </p:nvSpPr>
          <p:spPr>
            <a:xfrm>
              <a:off x="4080912" y="2190699"/>
              <a:ext cx="3618057" cy="792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Discover, demonstrate and distribute population-scale</a:t>
              </a:r>
            </a:p>
            <a:p>
              <a:r>
                <a:rPr lang="en-US" sz="3600" b="1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use-cases</a:t>
              </a:r>
              <a:r>
                <a:rPr lang="en-US" sz="3600" dirty="0">
                  <a:solidFill>
                    <a:schemeClr val="tx2"/>
                  </a:solidFill>
                  <a:latin typeface="Inter"/>
                  <a:ea typeface="Inter"/>
                  <a:cs typeface="Inter"/>
                  <a:sym typeface="Inter"/>
                </a:rPr>
                <a:t> for AI in India.</a:t>
              </a:r>
            </a:p>
          </p:txBody>
        </p:sp>
        <p:pic>
          <p:nvPicPr>
            <p:cNvPr id="43" name="Picture 42" descr="A blue circle with arrows&#10;&#10;Description automatically generated">
              <a:extLst>
                <a:ext uri="{FF2B5EF4-FFF2-40B4-BE49-F238E27FC236}">
                  <a16:creationId xmlns:a16="http://schemas.microsoft.com/office/drawing/2014/main" id="{0970B08B-C32B-DA4B-A5D1-4B16D78EF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414" y="2119540"/>
              <a:ext cx="1154555" cy="115455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E0E230C-675B-8881-7A19-9CFF4242E7FF}"/>
              </a:ext>
            </a:extLst>
          </p:cNvPr>
          <p:cNvSpPr txBox="1"/>
          <p:nvPr/>
        </p:nvSpPr>
        <p:spPr>
          <a:xfrm>
            <a:off x="8337181" y="268035"/>
            <a:ext cx="4382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chemeClr val="accent2"/>
                </a:solidFill>
                <a:latin typeface="+mj-lt"/>
                <a:ea typeface="Cambay"/>
                <a:cs typeface="Cambay"/>
                <a:sym typeface="Cambay"/>
              </a:rPr>
              <a:t>What We Do</a:t>
            </a:r>
            <a:endParaRPr lang="en-IN" sz="5400" dirty="0"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E7E410-5742-9867-BA12-D878E9829900}"/>
              </a:ext>
            </a:extLst>
          </p:cNvPr>
          <p:cNvGrpSpPr/>
          <p:nvPr/>
        </p:nvGrpSpPr>
        <p:grpSpPr>
          <a:xfrm>
            <a:off x="298567" y="-215052"/>
            <a:ext cx="21619529" cy="1431364"/>
            <a:chOff x="298567" y="-215052"/>
            <a:chExt cx="21619529" cy="1431364"/>
          </a:xfrm>
        </p:grpSpPr>
        <p:pic>
          <p:nvPicPr>
            <p:cNvPr id="28" name="Google Shape;312;p67">
              <a:extLst>
                <a:ext uri="{FF2B5EF4-FFF2-40B4-BE49-F238E27FC236}">
                  <a16:creationId xmlns:a16="http://schemas.microsoft.com/office/drawing/2014/main" id="{CAB77474-620A-504D-0B89-2DB0457EFCF6}"/>
                </a:ext>
              </a:extLst>
            </p:cNvPr>
            <p:cNvPicPr preferRelativeResize="0"/>
            <p:nvPr/>
          </p:nvPicPr>
          <p:blipFill rotWithShape="1">
            <a:blip r:embed="rId4"/>
            <a:srcRect r="89800" b="-59974"/>
            <a:stretch/>
          </p:blipFill>
          <p:spPr>
            <a:xfrm>
              <a:off x="298567" y="145061"/>
              <a:ext cx="1693520" cy="855947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F08028-CE20-4599-0907-4D98825D30C9}"/>
                </a:ext>
              </a:extLst>
            </p:cNvPr>
            <p:cNvGrpSpPr/>
            <p:nvPr/>
          </p:nvGrpSpPr>
          <p:grpSpPr>
            <a:xfrm>
              <a:off x="19145302" y="-215052"/>
              <a:ext cx="2772794" cy="1431364"/>
              <a:chOff x="19145302" y="-215052"/>
              <a:chExt cx="2772794" cy="1431364"/>
            </a:xfrm>
          </p:grpSpPr>
          <p:pic>
            <p:nvPicPr>
              <p:cNvPr id="30" name="Picture 29" descr="A black background with blue and green text&#10;&#10;Description automatically generated">
                <a:extLst>
                  <a:ext uri="{FF2B5EF4-FFF2-40B4-BE49-F238E27FC236}">
                    <a16:creationId xmlns:a16="http://schemas.microsoft.com/office/drawing/2014/main" id="{5702837C-39DC-2FED-A7AB-8E7350439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45302" y="-215052"/>
                <a:ext cx="2727271" cy="1431364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B58602E-CA6C-6284-3A8B-09254DEABE6D}"/>
                  </a:ext>
                </a:extLst>
              </p:cNvPr>
              <p:cNvGrpSpPr/>
              <p:nvPr/>
            </p:nvGrpSpPr>
            <p:grpSpPr>
              <a:xfrm>
                <a:off x="21631297" y="335516"/>
                <a:ext cx="286799" cy="330227"/>
                <a:chOff x="4405527" y="1835176"/>
                <a:chExt cx="3766840" cy="43372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2F1E088-558E-3B1D-23EF-E1BDEDA301B4}"/>
                    </a:ext>
                  </a:extLst>
                </p:cNvPr>
                <p:cNvGrpSpPr/>
                <p:nvPr/>
              </p:nvGrpSpPr>
              <p:grpSpPr>
                <a:xfrm>
                  <a:off x="4407504" y="1835176"/>
                  <a:ext cx="2583096" cy="1949624"/>
                  <a:chOff x="4407504" y="1835176"/>
                  <a:chExt cx="2583096" cy="1949624"/>
                </a:xfrm>
                <a:solidFill>
                  <a:srgbClr val="70ADBF"/>
                </a:solidFill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DA29762-183A-AF8D-4FAC-CE302760B83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A269D64-E3EC-C080-FBA6-0BC1B11D72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4476051-0C13-5A98-4041-4A3DE3F81F96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4405527" y="4222790"/>
                  <a:ext cx="2583096" cy="1949624"/>
                  <a:chOff x="4407504" y="1835176"/>
                  <a:chExt cx="2583096" cy="1949624"/>
                </a:xfrm>
                <a:solidFill>
                  <a:srgbClr val="70ADBF"/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9A3748BC-63A9-1175-5446-62A4713BA81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953E7C6B-AB0E-4DA5-C307-9F58B657787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CADA5B9-5B14-4F45-D6FE-16A7120A4305}"/>
                    </a:ext>
                  </a:extLst>
                </p:cNvPr>
                <p:cNvSpPr/>
                <p:nvPr/>
              </p:nvSpPr>
              <p:spPr>
                <a:xfrm rot="2700000">
                  <a:off x="5601231" y="3585263"/>
                  <a:ext cx="837063" cy="837063"/>
                </a:xfrm>
                <a:prstGeom prst="rect">
                  <a:avLst/>
                </a:prstGeom>
                <a:solidFill>
                  <a:srgbClr val="66A6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4F0A1D-D72C-05D1-872D-39C3C276D84B}"/>
                    </a:ext>
                  </a:extLst>
                </p:cNvPr>
                <p:cNvSpPr/>
                <p:nvPr/>
              </p:nvSpPr>
              <p:spPr>
                <a:xfrm rot="2700000">
                  <a:off x="7335304" y="3592089"/>
                  <a:ext cx="837063" cy="837063"/>
                </a:xfrm>
                <a:prstGeom prst="rect">
                  <a:avLst/>
                </a:prstGeom>
                <a:solidFill>
                  <a:srgbClr val="66A6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34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C7687B8-26C7-4F74-F4CF-D5A7B670DD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759" y="2960040"/>
            <a:ext cx="7289282" cy="1547520"/>
          </a:xfrm>
          <a:prstGeom prst="rect">
            <a:avLst/>
          </a:prstGeom>
        </p:spPr>
      </p:pic>
      <p:sp>
        <p:nvSpPr>
          <p:cNvPr id="19" name="Grey_unpressed">
            <a:extLst>
              <a:ext uri="{FF2B5EF4-FFF2-40B4-BE49-F238E27FC236}">
                <a16:creationId xmlns:a16="http://schemas.microsoft.com/office/drawing/2014/main" id="{90908346-8207-47EF-68E9-816D75867A28}"/>
              </a:ext>
            </a:extLst>
          </p:cNvPr>
          <p:cNvSpPr>
            <a:spLocks/>
          </p:cNvSpPr>
          <p:nvPr/>
        </p:nvSpPr>
        <p:spPr bwMode="auto">
          <a:xfrm>
            <a:off x="8499184" y="4900248"/>
            <a:ext cx="4967020" cy="1236122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  <a:gs pos="53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29FFBC-C80A-B2F7-1DEF-360FB36DA304}"/>
              </a:ext>
            </a:extLst>
          </p:cNvPr>
          <p:cNvSpPr/>
          <p:nvPr/>
        </p:nvSpPr>
        <p:spPr>
          <a:xfrm>
            <a:off x="8737337" y="5055067"/>
            <a:ext cx="945534" cy="94553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2" name="Picture 1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3157A1AB-E7FD-6EF9-1ABA-DF26052E66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790" y="790800"/>
            <a:ext cx="11166963" cy="5860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C8EDAF9-1D03-917A-3D1A-F5C0B8E14B02}"/>
              </a:ext>
            </a:extLst>
          </p:cNvPr>
          <p:cNvGrpSpPr/>
          <p:nvPr/>
        </p:nvGrpSpPr>
        <p:grpSpPr>
          <a:xfrm>
            <a:off x="18959537" y="-569419"/>
            <a:ext cx="4303219" cy="4303219"/>
            <a:chOff x="-1093295" y="1498142"/>
            <a:chExt cx="4303219" cy="4303219"/>
          </a:xfrm>
          <a:solidFill>
            <a:schemeClr val="bg1">
              <a:alpha val="38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B65435-20EA-C399-C324-B7C8C9CD0C1E}"/>
                </a:ext>
              </a:extLst>
            </p:cNvPr>
            <p:cNvSpPr/>
            <p:nvPr/>
          </p:nvSpPr>
          <p:spPr>
            <a:xfrm rot="2700000">
              <a:off x="629984" y="3231220"/>
              <a:ext cx="837063" cy="837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7AD873D-C178-C470-9178-C11A689F8AC7}"/>
                </a:ext>
              </a:extLst>
            </p:cNvPr>
            <p:cNvGrpSpPr/>
            <p:nvPr/>
          </p:nvGrpSpPr>
          <p:grpSpPr>
            <a:xfrm>
              <a:off x="-538940" y="1498142"/>
              <a:ext cx="3181789" cy="4303219"/>
              <a:chOff x="-538940" y="1498142"/>
              <a:chExt cx="3181789" cy="4303219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8768EF-60E3-A44A-9B8C-C2E38A712581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C02BFF-0C60-EF6F-1C4A-E4AD38B1256D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14A801-3D30-7979-660E-4130C173893E}"/>
                </a:ext>
              </a:extLst>
            </p:cNvPr>
            <p:cNvGrpSpPr/>
            <p:nvPr/>
          </p:nvGrpSpPr>
          <p:grpSpPr>
            <a:xfrm rot="5400000">
              <a:off x="-532580" y="1498141"/>
              <a:ext cx="3181789" cy="4303219"/>
              <a:chOff x="-538940" y="1498142"/>
              <a:chExt cx="3181789" cy="4303219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D19FA21-FCAF-3862-AD2C-3AAEE22F81CC}"/>
                  </a:ext>
                </a:extLst>
              </p:cNvPr>
              <p:cNvSpPr/>
              <p:nvPr/>
            </p:nvSpPr>
            <p:spPr>
              <a:xfrm rot="2700000">
                <a:off x="-1096461" y="2055663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BC21CC8-0960-3FD0-2D8E-E5A586C7D182}"/>
                  </a:ext>
                </a:extLst>
              </p:cNvPr>
              <p:cNvSpPr/>
              <p:nvPr/>
            </p:nvSpPr>
            <p:spPr>
              <a:xfrm rot="2700000">
                <a:off x="1250749" y="4409260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3" name="Google Shape;312;p67">
            <a:extLst>
              <a:ext uri="{FF2B5EF4-FFF2-40B4-BE49-F238E27FC236}">
                <a16:creationId xmlns:a16="http://schemas.microsoft.com/office/drawing/2014/main" id="{18457E3C-61DA-5BFD-D29D-3807281916F8}"/>
              </a:ext>
            </a:extLst>
          </p:cNvPr>
          <p:cNvPicPr preferRelativeResize="0"/>
          <p:nvPr/>
        </p:nvPicPr>
        <p:blipFill rotWithShape="1">
          <a:blip r:embed="rId5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059E-6 -1.08844E-6 L 0.16121 -0.00149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57" y="-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059E-6 -1.08844E-6 L 0.16121 -0.00149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57" y="-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09AFCAF6-C8C8-6843-5BB0-4420698D3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302" y="-215052"/>
            <a:ext cx="2727271" cy="14313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A9FF59-26CB-8345-E8DF-88109F64DE31}"/>
              </a:ext>
            </a:extLst>
          </p:cNvPr>
          <p:cNvGrpSpPr/>
          <p:nvPr/>
        </p:nvGrpSpPr>
        <p:grpSpPr>
          <a:xfrm>
            <a:off x="11805353" y="2502531"/>
            <a:ext cx="7991898" cy="1754326"/>
            <a:chOff x="3751866" y="78537"/>
            <a:chExt cx="7991898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02F8F-2BC8-F82A-905A-2737DAA5127D}"/>
                </a:ext>
              </a:extLst>
            </p:cNvPr>
            <p:cNvSpPr txBox="1"/>
            <p:nvPr/>
          </p:nvSpPr>
          <p:spPr>
            <a:xfrm>
              <a:off x="3751866" y="78537"/>
              <a:ext cx="752481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400" b="1" dirty="0">
                  <a:latin typeface="+mj-lt"/>
                  <a:ea typeface="Spline Sans"/>
                  <a:cs typeface="Spline Sans"/>
                  <a:sym typeface="Spline Sans"/>
                </a:rPr>
                <a:t>Listening to Users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400" b="1" dirty="0">
                  <a:latin typeface="+mj-lt"/>
                  <a:ea typeface="Spline Sans"/>
                  <a:cs typeface="Spline Sans"/>
                  <a:sym typeface="Spline Sans"/>
                </a:rPr>
                <a:t>is Chinese Whispers …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98C7FB-270D-75C0-B40A-95B001FF1A74}"/>
                </a:ext>
              </a:extLst>
            </p:cNvPr>
            <p:cNvGrpSpPr/>
            <p:nvPr/>
          </p:nvGrpSpPr>
          <p:grpSpPr>
            <a:xfrm>
              <a:off x="11362034" y="1133726"/>
              <a:ext cx="381730" cy="439533"/>
              <a:chOff x="4405527" y="1835176"/>
              <a:chExt cx="3766840" cy="43372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4458B92-2587-C06B-0CBE-0626CBD5C786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38344C7-06B0-7FFC-376E-DC4142195440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5F4DE2C-BF5D-4276-BAC5-1EF1DFE4E463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255A3E9-4D17-762D-E9EC-713F064BDEBC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FF7E5E8-7232-2380-F7A7-40EE0C3E0C4C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D368613-A8E3-FB88-B2FF-1DACFD7D44F3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BBE5E9-3440-7380-0864-6519DF536395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6D08DA-56F5-020E-A523-90D4DF988561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13" name="Google Shape;312;p67">
            <a:extLst>
              <a:ext uri="{FF2B5EF4-FFF2-40B4-BE49-F238E27FC236}">
                <a16:creationId xmlns:a16="http://schemas.microsoft.com/office/drawing/2014/main" id="{3F706B40-C389-8E0F-3756-45320A43CA30}"/>
              </a:ext>
            </a:extLst>
          </p:cNvPr>
          <p:cNvPicPr preferRelativeResize="0"/>
          <p:nvPr/>
        </p:nvPicPr>
        <p:blipFill rotWithShape="1">
          <a:blip r:embed="rId4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FC34CA0-C5B2-EC07-695D-B6DD87E131EA}"/>
              </a:ext>
            </a:extLst>
          </p:cNvPr>
          <p:cNvGrpSpPr/>
          <p:nvPr/>
        </p:nvGrpSpPr>
        <p:grpSpPr>
          <a:xfrm>
            <a:off x="21631297" y="335516"/>
            <a:ext cx="286799" cy="330227"/>
            <a:chOff x="4405527" y="1835176"/>
            <a:chExt cx="3766840" cy="43372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1CC0B4-3A2C-B1DE-264B-B994E315A66F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A19869-084A-4266-5BD5-D9568F1B0A57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E557181-AA3D-6F0B-069A-76420D6704DE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F46886-26FD-E016-730E-3DD400313F3B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76A7EEF-3112-4841-FB75-5F6C40F0A9AF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8FB6E7C-C1A8-CDE8-33EE-C4E8A6871D7F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F55CEC-D3F0-38C2-6BDA-05DA3879EED5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E751F0-EFB6-B196-8251-83F4A9F5C788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29F4651-45DA-A745-B778-17F78C6C6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61" y="1103807"/>
            <a:ext cx="8686800" cy="5105400"/>
          </a:xfrm>
          <a:prstGeom prst="rect">
            <a:avLst/>
          </a:prstGeom>
        </p:spPr>
      </p:pic>
      <p:pic>
        <p:nvPicPr>
          <p:cNvPr id="36" name="Picture 35" descr="A screenshot of a game&#10;&#10;Description automatically generated">
            <a:extLst>
              <a:ext uri="{FF2B5EF4-FFF2-40B4-BE49-F238E27FC236}">
                <a16:creationId xmlns:a16="http://schemas.microsoft.com/office/drawing/2014/main" id="{91425FC5-4143-7B42-9500-D53747D997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281" y="3629613"/>
            <a:ext cx="3121031" cy="389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B2C67C4-6F1C-6D48-BF9F-50F54F393F27}"/>
              </a:ext>
            </a:extLst>
          </p:cNvPr>
          <p:cNvSpPr/>
          <p:nvPr/>
        </p:nvSpPr>
        <p:spPr>
          <a:xfrm>
            <a:off x="0" y="0"/>
            <a:ext cx="22402800" cy="7467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231CF5F4-EBAC-91B7-6392-F66D050453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4989" y="4279723"/>
            <a:ext cx="3066307" cy="38295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520E93-409F-5796-E800-B163F5090B22}"/>
              </a:ext>
            </a:extLst>
          </p:cNvPr>
          <p:cNvGrpSpPr/>
          <p:nvPr/>
        </p:nvGrpSpPr>
        <p:grpSpPr>
          <a:xfrm>
            <a:off x="21631297" y="335516"/>
            <a:ext cx="286799" cy="330227"/>
            <a:chOff x="4405527" y="1835176"/>
            <a:chExt cx="3766840" cy="43372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DC8D8A-947D-8EA4-F9DE-650941CFA75E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D52009E-002F-6123-753C-E233E5630366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3443BF1-2C6D-4C06-7A07-3726D3D9C2B6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0A0F730-90D5-4969-386E-F9EAD6FE8ACA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221AAD-2A7A-F6EE-6D41-9968D553A24B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54D2CDC-9AD5-D257-0746-66197C27D74A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78A382-5811-166A-9AEB-0855BC66FA32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BA1490-2897-1F04-5E46-7B69EFA29066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A2CE888-17FC-989A-035C-9FB83409D1E9}"/>
              </a:ext>
            </a:extLst>
          </p:cNvPr>
          <p:cNvSpPr txBox="1"/>
          <p:nvPr/>
        </p:nvSpPr>
        <p:spPr>
          <a:xfrm>
            <a:off x="5623013" y="5480636"/>
            <a:ext cx="11201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bg1"/>
                </a:solidFill>
                <a:latin typeface="+mj-lt"/>
                <a:ea typeface="Inter Medium"/>
                <a:cs typeface="Inter Medium"/>
                <a:sym typeface="Inter Medium"/>
              </a:rPr>
              <a:t>What if AI could help you cut through the noise?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5400" b="1" dirty="0">
              <a:solidFill>
                <a:schemeClr val="bg1"/>
              </a:solidFill>
              <a:latin typeface="+mj-lt"/>
              <a:ea typeface="Inter"/>
              <a:cs typeface="Inter"/>
              <a:sym typeface="Inter"/>
            </a:endParaRPr>
          </a:p>
        </p:txBody>
      </p:sp>
      <p:pic>
        <p:nvPicPr>
          <p:cNvPr id="34" name="Picture Placeholder 9">
            <a:extLst>
              <a:ext uri="{FF2B5EF4-FFF2-40B4-BE49-F238E27FC236}">
                <a16:creationId xmlns:a16="http://schemas.microsoft.com/office/drawing/2014/main" id="{56D736DC-A9D8-304C-90D0-AF6900A1E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" b="2202"/>
          <a:stretch>
            <a:fillRect/>
          </a:stretch>
        </p:blipFill>
        <p:spPr>
          <a:xfrm>
            <a:off x="8335642" y="3610"/>
            <a:ext cx="5731516" cy="5477025"/>
          </a:xfrm>
          <a:prstGeom prst="rect">
            <a:avLst/>
          </a:prstGeom>
        </p:spPr>
      </p:pic>
      <p:pic>
        <p:nvPicPr>
          <p:cNvPr id="35" name="Picture 34" descr="A screenshot of a game&#10;&#10;Description automatically generated">
            <a:extLst>
              <a:ext uri="{FF2B5EF4-FFF2-40B4-BE49-F238E27FC236}">
                <a16:creationId xmlns:a16="http://schemas.microsoft.com/office/drawing/2014/main" id="{FBAAE891-7F1F-3241-B0F0-32D20CFADB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222218" y="-390247"/>
            <a:ext cx="3066307" cy="38295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6493F20-6720-494F-BF8A-E03CDE009145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21" name="Picture 20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65B033AD-C786-1E44-AD51-C755ABA5E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34213-9B96-DA4A-8E57-8D0C5063BB6E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  <a:solidFill>
              <a:schemeClr val="bg1"/>
            </a:solidFill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3A1D60F-C768-6642-8667-1A722D30A768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48AA33D-33F4-1C44-8347-A7DACAFE72EB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86DE02C-037F-9949-B4D0-8937752E97C3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D9376-148A-0D4F-8BF8-6A949B3C7F99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DC3D434-5A17-854F-B577-8656BA74327F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97CBB-CC55-AB43-A95A-76B5D554C9F4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AE30499-B2FB-CD46-8D6F-848B07CEC25E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9B4110-2B44-5E45-8AEA-725A71A2C8F7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33" name="Google Shape;312;p67">
            <a:extLst>
              <a:ext uri="{FF2B5EF4-FFF2-40B4-BE49-F238E27FC236}">
                <a16:creationId xmlns:a16="http://schemas.microsoft.com/office/drawing/2014/main" id="{D8603CE2-0CF4-D44E-9AB3-372B34434CE0}"/>
              </a:ext>
            </a:extLst>
          </p:cNvPr>
          <p:cNvPicPr preferRelativeResize="0"/>
          <p:nvPr/>
        </p:nvPicPr>
        <p:blipFill rotWithShape="1">
          <a:blip r:embed="rId6">
            <a:biLevel thresh="25000"/>
          </a:blip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5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2;p67">
            <a:extLst>
              <a:ext uri="{FF2B5EF4-FFF2-40B4-BE49-F238E27FC236}">
                <a16:creationId xmlns:a16="http://schemas.microsoft.com/office/drawing/2014/main" id="{53E43FC1-3D79-BEAA-C3E5-CAF6C412F7D8}"/>
              </a:ext>
            </a:extLst>
          </p:cNvPr>
          <p:cNvPicPr preferRelativeResize="0"/>
          <p:nvPr/>
        </p:nvPicPr>
        <p:blipFill rotWithShape="1">
          <a:blip r:embed="rId3">
            <a:biLevel thresh="25000"/>
          </a:blip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D9A8F7-71F0-040B-C07D-FAF53F6D2FD2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4" name="Picture 3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57E31BE2-9542-E06D-3D65-73EE02B5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84768-96EA-D7B4-A531-DFA1EF0B4459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  <a:solidFill>
              <a:schemeClr val="bg1"/>
            </a:solidFill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CC5A5A-CA68-1791-FD67-FF1F5690A66F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3875ABE-A9CD-2796-4729-9A40F7960EA2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4A01EB7-F093-F28D-86F0-7B3ADDC72DAB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74829DB-9F52-11E0-E2E5-699B743CB5F0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9AE0B96-C187-E85D-9012-40C4BE06077D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5A1085B-FFD4-1B9B-C40F-149D14C8A6BD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C2B9EB-563E-388B-7C91-ECF60891F6F1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C2CD78-E364-F925-04D4-48BFFC1BFE6F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15BE0-19A0-FD3B-5332-1291444877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6"/>
          <a:stretch/>
        </p:blipFill>
        <p:spPr>
          <a:xfrm>
            <a:off x="0" y="7656268"/>
            <a:ext cx="22390100" cy="1341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A633E1-F516-8AC5-D7B1-2D6CAAC2B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" y="-1991005"/>
            <a:ext cx="22390099" cy="127943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9C9BCF-5E67-A4C6-7E68-A6ED600354A7}"/>
              </a:ext>
            </a:extLst>
          </p:cNvPr>
          <p:cNvGrpSpPr/>
          <p:nvPr/>
        </p:nvGrpSpPr>
        <p:grpSpPr>
          <a:xfrm>
            <a:off x="-156547" y="7831939"/>
            <a:ext cx="22715895" cy="890572"/>
            <a:chOff x="-156547" y="-215052"/>
            <a:chExt cx="22715895" cy="78394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C8F852-1680-B98B-4D5C-C8A83371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547" y="908647"/>
              <a:ext cx="22715895" cy="55920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06F17E-64D3-2864-8B2C-5B255D5AB9B2}"/>
                </a:ext>
              </a:extLst>
            </p:cNvPr>
            <p:cNvSpPr/>
            <p:nvPr/>
          </p:nvSpPr>
          <p:spPr>
            <a:xfrm>
              <a:off x="-156547" y="-215052"/>
              <a:ext cx="22715895" cy="1152851"/>
            </a:xfrm>
            <a:prstGeom prst="rect">
              <a:avLst/>
            </a:prstGeom>
            <a:solidFill>
              <a:srgbClr val="005C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2130E-F88E-A5B5-C23B-B5BAEB391A94}"/>
                </a:ext>
              </a:extLst>
            </p:cNvPr>
            <p:cNvSpPr/>
            <p:nvPr/>
          </p:nvSpPr>
          <p:spPr>
            <a:xfrm>
              <a:off x="-156547" y="6471498"/>
              <a:ext cx="22715895" cy="1152851"/>
            </a:xfrm>
            <a:prstGeom prst="rect">
              <a:avLst/>
            </a:prstGeom>
            <a:solidFill>
              <a:srgbClr val="005C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0D5F89-5C31-5E33-4C5F-2F514C1EFC7E}"/>
              </a:ext>
            </a:extLst>
          </p:cNvPr>
          <p:cNvGrpSpPr/>
          <p:nvPr/>
        </p:nvGrpSpPr>
        <p:grpSpPr>
          <a:xfrm>
            <a:off x="298567" y="-215052"/>
            <a:ext cx="21619529" cy="1431364"/>
            <a:chOff x="298567" y="-215052"/>
            <a:chExt cx="21619529" cy="14313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0F80D3-E87B-25BF-7B7A-CBD26CECCB70}"/>
                </a:ext>
              </a:extLst>
            </p:cNvPr>
            <p:cNvGrpSpPr/>
            <p:nvPr/>
          </p:nvGrpSpPr>
          <p:grpSpPr>
            <a:xfrm>
              <a:off x="19145302" y="-215052"/>
              <a:ext cx="2772794" cy="1431364"/>
              <a:chOff x="19145302" y="-215052"/>
              <a:chExt cx="2772794" cy="1431364"/>
            </a:xfrm>
          </p:grpSpPr>
          <p:pic>
            <p:nvPicPr>
              <p:cNvPr id="23" name="Picture 22" descr="A black background with blue and green text&#10;&#10;Description automatically generated">
                <a:extLst>
                  <a:ext uri="{FF2B5EF4-FFF2-40B4-BE49-F238E27FC236}">
                    <a16:creationId xmlns:a16="http://schemas.microsoft.com/office/drawing/2014/main" id="{73C2EF09-5C49-D97A-B541-2143B07E2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45302" y="-215052"/>
                <a:ext cx="2727271" cy="1431364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4E305F4-4494-A81C-5E2A-0028D857E06C}"/>
                  </a:ext>
                </a:extLst>
              </p:cNvPr>
              <p:cNvGrpSpPr/>
              <p:nvPr/>
            </p:nvGrpSpPr>
            <p:grpSpPr>
              <a:xfrm>
                <a:off x="21631297" y="335516"/>
                <a:ext cx="286799" cy="330227"/>
                <a:chOff x="4405527" y="1835176"/>
                <a:chExt cx="3766840" cy="4337238"/>
              </a:xfrm>
              <a:solidFill>
                <a:schemeClr val="bg1"/>
              </a:solidFill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956FEBD-25C3-1DA2-43F7-958D5AD71F24}"/>
                    </a:ext>
                  </a:extLst>
                </p:cNvPr>
                <p:cNvGrpSpPr/>
                <p:nvPr/>
              </p:nvGrpSpPr>
              <p:grpSpPr>
                <a:xfrm>
                  <a:off x="4407504" y="1835176"/>
                  <a:ext cx="2583096" cy="1949624"/>
                  <a:chOff x="4407504" y="1835176"/>
                  <a:chExt cx="2583096" cy="1949624"/>
                </a:xfrm>
                <a:grpFill/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69C46CE-1610-A463-C95C-45F08910FD1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1DA12CD4-72BD-C996-6B26-DB1E8E01B8C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C79442F-9181-3DEF-9467-C34026601AB8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4405527" y="4222790"/>
                  <a:ext cx="2583096" cy="1949624"/>
                  <a:chOff x="4407504" y="1835176"/>
                  <a:chExt cx="2583096" cy="1949624"/>
                </a:xfrm>
                <a:grpFill/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89C3F9A-AF6B-6A46-85E6-741063D5D90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2277EA9-0710-FC7A-A4D5-C9DE641C8CF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E31FEA6-1E2E-DE79-46AD-94F0156799D9}"/>
                    </a:ext>
                  </a:extLst>
                </p:cNvPr>
                <p:cNvSpPr/>
                <p:nvPr/>
              </p:nvSpPr>
              <p:spPr>
                <a:xfrm rot="2700000">
                  <a:off x="5601231" y="3585263"/>
                  <a:ext cx="837063" cy="83706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7634A0B-30EF-F5BA-793C-690725FCCA6F}"/>
                    </a:ext>
                  </a:extLst>
                </p:cNvPr>
                <p:cNvSpPr/>
                <p:nvPr/>
              </p:nvSpPr>
              <p:spPr>
                <a:xfrm rot="2700000">
                  <a:off x="7335304" y="3592089"/>
                  <a:ext cx="837063" cy="83706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pic>
          <p:nvPicPr>
            <p:cNvPr id="22" name="Google Shape;312;p67">
              <a:extLst>
                <a:ext uri="{FF2B5EF4-FFF2-40B4-BE49-F238E27FC236}">
                  <a16:creationId xmlns:a16="http://schemas.microsoft.com/office/drawing/2014/main" id="{5235CFEE-67C4-E607-6393-EA204E32FA18}"/>
                </a:ext>
              </a:extLst>
            </p:cNvPr>
            <p:cNvPicPr preferRelativeResize="0"/>
            <p:nvPr/>
          </p:nvPicPr>
          <p:blipFill rotWithShape="1">
            <a:blip r:embed="rId3">
              <a:biLevel thresh="25000"/>
            </a:blip>
            <a:srcRect r="89800" b="-59974"/>
            <a:stretch/>
          </p:blipFill>
          <p:spPr>
            <a:xfrm>
              <a:off x="298567" y="145061"/>
              <a:ext cx="1693520" cy="855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05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D9A8F7-71F0-040B-C07D-FAF53F6D2FD2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4" name="Picture 3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57E31BE2-9542-E06D-3D65-73EE02B5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84768-96EA-D7B4-A531-DFA1EF0B4459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  <a:solidFill>
              <a:schemeClr val="bg1"/>
            </a:solidFill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CC5A5A-CA68-1791-FD67-FF1F5690A66F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3875ABE-A9CD-2796-4729-9A40F7960EA2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4A01EB7-F093-F28D-86F0-7B3ADDC72DAB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74829DB-9F52-11E0-E2E5-699B743CB5F0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grpFill/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9AE0B96-C187-E85D-9012-40C4BE06077D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5A1085B-FFD4-1B9B-C40F-149D14C8A6BD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C2B9EB-563E-388B-7C91-ECF60891F6F1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C2CD78-E364-F925-04D4-48BFFC1BFE6F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15BE0-19A0-FD3B-5332-129144487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6"/>
          <a:stretch/>
        </p:blipFill>
        <p:spPr>
          <a:xfrm>
            <a:off x="0" y="7656268"/>
            <a:ext cx="22390100" cy="1341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A633E1-F516-8AC5-D7B1-2D6CAAC2B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-2105305"/>
            <a:ext cx="22390099" cy="12794341"/>
          </a:xfrm>
          <a:prstGeom prst="rect">
            <a:avLst/>
          </a:prstGeom>
        </p:spPr>
      </p:pic>
      <p:pic>
        <p:nvPicPr>
          <p:cNvPr id="2" name="Google Shape;312;p67">
            <a:extLst>
              <a:ext uri="{FF2B5EF4-FFF2-40B4-BE49-F238E27FC236}">
                <a16:creationId xmlns:a16="http://schemas.microsoft.com/office/drawing/2014/main" id="{53E43FC1-3D79-BEAA-C3E5-CAF6C412F7D8}"/>
              </a:ext>
            </a:extLst>
          </p:cNvPr>
          <p:cNvPicPr preferRelativeResize="0"/>
          <p:nvPr/>
        </p:nvPicPr>
        <p:blipFill rotWithShape="1">
          <a:blip r:embed="rId6">
            <a:biLevel thresh="25000"/>
          </a:blip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3510C9E-C872-0821-27F8-2505B76B5C66}"/>
              </a:ext>
            </a:extLst>
          </p:cNvPr>
          <p:cNvGrpSpPr/>
          <p:nvPr/>
        </p:nvGrpSpPr>
        <p:grpSpPr>
          <a:xfrm>
            <a:off x="-156547" y="-185901"/>
            <a:ext cx="22715895" cy="7839401"/>
            <a:chOff x="-156547" y="-215052"/>
            <a:chExt cx="22715895" cy="78394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9CAC66-82B8-9D92-C547-26715EA6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547" y="908647"/>
              <a:ext cx="22715895" cy="559200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12CE06-4E0C-0502-3008-8DBF3C26D598}"/>
                </a:ext>
              </a:extLst>
            </p:cNvPr>
            <p:cNvSpPr/>
            <p:nvPr/>
          </p:nvSpPr>
          <p:spPr>
            <a:xfrm>
              <a:off x="-156547" y="-215052"/>
              <a:ext cx="22715895" cy="1152851"/>
            </a:xfrm>
            <a:prstGeom prst="rect">
              <a:avLst/>
            </a:prstGeom>
            <a:solidFill>
              <a:srgbClr val="005C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4F197D-4849-02E7-9E7B-62CB9DE51E83}"/>
                </a:ext>
              </a:extLst>
            </p:cNvPr>
            <p:cNvSpPr/>
            <p:nvPr/>
          </p:nvSpPr>
          <p:spPr>
            <a:xfrm>
              <a:off x="-156547" y="6471498"/>
              <a:ext cx="22715895" cy="1152851"/>
            </a:xfrm>
            <a:prstGeom prst="rect">
              <a:avLst/>
            </a:prstGeom>
            <a:solidFill>
              <a:srgbClr val="005C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Google Shape;599;p91">
            <a:extLst>
              <a:ext uri="{FF2B5EF4-FFF2-40B4-BE49-F238E27FC236}">
                <a16:creationId xmlns:a16="http://schemas.microsoft.com/office/drawing/2014/main" id="{3E2ADA4D-321C-462A-C7A6-16C16C059EAC}"/>
              </a:ext>
            </a:extLst>
          </p:cNvPr>
          <p:cNvSpPr txBox="1"/>
          <p:nvPr/>
        </p:nvSpPr>
        <p:spPr>
          <a:xfrm>
            <a:off x="8940881" y="5905948"/>
            <a:ext cx="4521039" cy="74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1"/>
                </a:solidFill>
                <a:latin typeface="+mj-lt"/>
                <a:ea typeface="Spline Sans"/>
                <a:cs typeface="Spline Sans"/>
                <a:sym typeface="Spline Sans"/>
              </a:rPr>
              <a:t>Listening at Scale</a:t>
            </a:r>
            <a:endParaRPr sz="3200" dirty="0">
              <a:solidFill>
                <a:schemeClr val="bg1"/>
              </a:solidFill>
              <a:latin typeface="+mj-lt"/>
              <a:ea typeface="Spline Sans"/>
              <a:cs typeface="Spline Sans"/>
              <a:sym typeface="Spline Sa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2F89A60-1A2B-EECF-A252-46863A916B69}"/>
              </a:ext>
            </a:extLst>
          </p:cNvPr>
          <p:cNvGrpSpPr/>
          <p:nvPr/>
        </p:nvGrpSpPr>
        <p:grpSpPr>
          <a:xfrm>
            <a:off x="298567" y="-215052"/>
            <a:ext cx="21619529" cy="1431364"/>
            <a:chOff x="298567" y="-215052"/>
            <a:chExt cx="21619529" cy="143136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5EC7B43-C8F5-6557-B3C7-1B597E7FAA74}"/>
                </a:ext>
              </a:extLst>
            </p:cNvPr>
            <p:cNvGrpSpPr/>
            <p:nvPr/>
          </p:nvGrpSpPr>
          <p:grpSpPr>
            <a:xfrm>
              <a:off x="19145302" y="-215052"/>
              <a:ext cx="2772794" cy="1431364"/>
              <a:chOff x="19145302" y="-215052"/>
              <a:chExt cx="2772794" cy="1431364"/>
            </a:xfrm>
          </p:grpSpPr>
          <p:pic>
            <p:nvPicPr>
              <p:cNvPr id="28" name="Picture 27" descr="A black background with blue and green text&#10;&#10;Description automatically generated">
                <a:extLst>
                  <a:ext uri="{FF2B5EF4-FFF2-40B4-BE49-F238E27FC236}">
                    <a16:creationId xmlns:a16="http://schemas.microsoft.com/office/drawing/2014/main" id="{C588DC4A-AD92-241C-0B64-3C55C8B3D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45302" y="-215052"/>
                <a:ext cx="2727271" cy="1431364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A7367D-BF73-07CA-BB8D-C671B1AA3AFF}"/>
                  </a:ext>
                </a:extLst>
              </p:cNvPr>
              <p:cNvGrpSpPr/>
              <p:nvPr/>
            </p:nvGrpSpPr>
            <p:grpSpPr>
              <a:xfrm>
                <a:off x="21631297" y="335516"/>
                <a:ext cx="286799" cy="330227"/>
                <a:chOff x="4405527" y="1835176"/>
                <a:chExt cx="3766840" cy="4337238"/>
              </a:xfrm>
              <a:solidFill>
                <a:schemeClr val="bg1"/>
              </a:solidFill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41C1D234-0CCD-44B2-7176-F96154794D3F}"/>
                    </a:ext>
                  </a:extLst>
                </p:cNvPr>
                <p:cNvGrpSpPr/>
                <p:nvPr/>
              </p:nvGrpSpPr>
              <p:grpSpPr>
                <a:xfrm>
                  <a:off x="4407504" y="1835176"/>
                  <a:ext cx="2583096" cy="1949624"/>
                  <a:chOff x="4407504" y="1835176"/>
                  <a:chExt cx="2583096" cy="1949624"/>
                </a:xfrm>
                <a:grpFill/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B044DE2-451E-B4D9-1E5D-6BF3265D162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57B3CEEE-AEA9-3C56-56E4-5DCB2CC6FBE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8709938-08B5-87B3-F311-E51E78E774B5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4405527" y="4222790"/>
                  <a:ext cx="2583096" cy="1949624"/>
                  <a:chOff x="4407504" y="1835176"/>
                  <a:chExt cx="2583096" cy="1949624"/>
                </a:xfrm>
                <a:grpFill/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DC496661-675A-F9DD-3B1C-95B1EE883CD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849983" y="2392699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78E7AEC-7D12-686B-A418-DD2D3DBF4DE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598500" y="2392697"/>
                    <a:ext cx="1949622" cy="83457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829D124-5072-77E4-9436-17199F26DDCB}"/>
                    </a:ext>
                  </a:extLst>
                </p:cNvPr>
                <p:cNvSpPr/>
                <p:nvPr/>
              </p:nvSpPr>
              <p:spPr>
                <a:xfrm rot="2700000">
                  <a:off x="5601231" y="3585263"/>
                  <a:ext cx="837063" cy="83706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3714D1A-865F-AE19-55C0-01677FD158CB}"/>
                    </a:ext>
                  </a:extLst>
                </p:cNvPr>
                <p:cNvSpPr/>
                <p:nvPr/>
              </p:nvSpPr>
              <p:spPr>
                <a:xfrm rot="2700000">
                  <a:off x="7335304" y="3592089"/>
                  <a:ext cx="837063" cy="83706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pic>
          <p:nvPicPr>
            <p:cNvPr id="27" name="Google Shape;312;p67">
              <a:extLst>
                <a:ext uri="{FF2B5EF4-FFF2-40B4-BE49-F238E27FC236}">
                  <a16:creationId xmlns:a16="http://schemas.microsoft.com/office/drawing/2014/main" id="{AE3EAA77-696B-B101-1A2D-01BD1372C652}"/>
                </a:ext>
              </a:extLst>
            </p:cNvPr>
            <p:cNvPicPr preferRelativeResize="0"/>
            <p:nvPr/>
          </p:nvPicPr>
          <p:blipFill rotWithShape="1">
            <a:blip r:embed="rId6">
              <a:biLevel thresh="25000"/>
            </a:blip>
            <a:srcRect r="89800" b="-59974"/>
            <a:stretch/>
          </p:blipFill>
          <p:spPr>
            <a:xfrm>
              <a:off x="298567" y="145061"/>
              <a:ext cx="1693520" cy="855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12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C1E285-A9C0-5543-8113-6E88D23FC98C}"/>
              </a:ext>
            </a:extLst>
          </p:cNvPr>
          <p:cNvGrpSpPr/>
          <p:nvPr/>
        </p:nvGrpSpPr>
        <p:grpSpPr>
          <a:xfrm>
            <a:off x="11533417" y="3050429"/>
            <a:ext cx="2104392" cy="1899272"/>
            <a:chOff x="11533417" y="3050429"/>
            <a:chExt cx="2104392" cy="1899272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852499B-EE23-3344-967E-1B7046AC9448}"/>
                </a:ext>
              </a:extLst>
            </p:cNvPr>
            <p:cNvSpPr/>
            <p:nvPr/>
          </p:nvSpPr>
          <p:spPr>
            <a:xfrm>
              <a:off x="11589937" y="3100839"/>
              <a:ext cx="1981200" cy="181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97F8A1A-94BD-5B46-9E67-25B1E906F996}"/>
                </a:ext>
              </a:extLst>
            </p:cNvPr>
            <p:cNvSpPr/>
            <p:nvPr/>
          </p:nvSpPr>
          <p:spPr>
            <a:xfrm>
              <a:off x="11533417" y="3050429"/>
              <a:ext cx="2104392" cy="1899272"/>
            </a:xfrm>
            <a:custGeom>
              <a:avLst/>
              <a:gdLst>
                <a:gd name="connsiteX0" fmla="*/ 1052196 w 2104392"/>
                <a:gd name="connsiteY0" fmla="*/ 64076 h 1899272"/>
                <a:gd name="connsiteX1" fmla="*/ 170332 w 2104392"/>
                <a:gd name="connsiteY1" fmla="*/ 945940 h 1899272"/>
                <a:gd name="connsiteX2" fmla="*/ 1052196 w 2104392"/>
                <a:gd name="connsiteY2" fmla="*/ 1827804 h 1899272"/>
                <a:gd name="connsiteX3" fmla="*/ 1934060 w 2104392"/>
                <a:gd name="connsiteY3" fmla="*/ 945940 h 1899272"/>
                <a:gd name="connsiteX4" fmla="*/ 1052196 w 2104392"/>
                <a:gd name="connsiteY4" fmla="*/ 64076 h 1899272"/>
                <a:gd name="connsiteX5" fmla="*/ 0 w 2104392"/>
                <a:gd name="connsiteY5" fmla="*/ 0 h 1899272"/>
                <a:gd name="connsiteX6" fmla="*/ 2104392 w 2104392"/>
                <a:gd name="connsiteY6" fmla="*/ 0 h 1899272"/>
                <a:gd name="connsiteX7" fmla="*/ 2104392 w 2104392"/>
                <a:gd name="connsiteY7" fmla="*/ 1899272 h 1899272"/>
                <a:gd name="connsiteX8" fmla="*/ 0 w 2104392"/>
                <a:gd name="connsiteY8" fmla="*/ 1899272 h 189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4392" h="1899272">
                  <a:moveTo>
                    <a:pt x="1052196" y="64076"/>
                  </a:moveTo>
                  <a:cubicBezTo>
                    <a:pt x="565156" y="64076"/>
                    <a:pt x="170332" y="458900"/>
                    <a:pt x="170332" y="945940"/>
                  </a:cubicBezTo>
                  <a:cubicBezTo>
                    <a:pt x="170332" y="1432980"/>
                    <a:pt x="565156" y="1827804"/>
                    <a:pt x="1052196" y="1827804"/>
                  </a:cubicBezTo>
                  <a:cubicBezTo>
                    <a:pt x="1539236" y="1827804"/>
                    <a:pt x="1934060" y="1432980"/>
                    <a:pt x="1934060" y="945940"/>
                  </a:cubicBezTo>
                  <a:cubicBezTo>
                    <a:pt x="1934060" y="458900"/>
                    <a:pt x="1539236" y="64076"/>
                    <a:pt x="1052196" y="64076"/>
                  </a:cubicBezTo>
                  <a:close/>
                  <a:moveTo>
                    <a:pt x="0" y="0"/>
                  </a:moveTo>
                  <a:lnTo>
                    <a:pt x="2104392" y="0"/>
                  </a:lnTo>
                  <a:lnTo>
                    <a:pt x="2104392" y="1899272"/>
                  </a:lnTo>
                  <a:lnTo>
                    <a:pt x="0" y="1899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87CD4DC-1B74-274B-9E92-60D6CA1D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68" y="3100839"/>
              <a:ext cx="1833337" cy="1728279"/>
            </a:xfrm>
            <a:prstGeom prst="rect">
              <a:avLst/>
            </a:prstGeom>
          </p:spPr>
        </p:pic>
      </p:grpSp>
      <p:pic>
        <p:nvPicPr>
          <p:cNvPr id="31" name="Google Shape;312;p67">
            <a:extLst>
              <a:ext uri="{FF2B5EF4-FFF2-40B4-BE49-F238E27FC236}">
                <a16:creationId xmlns:a16="http://schemas.microsoft.com/office/drawing/2014/main" id="{A5D30CAA-3791-8F7B-CC8F-DC3BAED5933E}"/>
              </a:ext>
            </a:extLst>
          </p:cNvPr>
          <p:cNvPicPr preferRelativeResize="0"/>
          <p:nvPr/>
        </p:nvPicPr>
        <p:blipFill rotWithShape="1">
          <a:blip r:embed="rId4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8ECA27-E8B7-56C9-ED2D-617910299857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4" name="Picture 3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02089357-5C95-8EBD-81D9-A94ED65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B5FA50-BD06-BFDC-A56E-8C78D688A345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B2BE14B-E1D3-42C2-0975-9CE8D397EB98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9F6EF94-3F2C-CFA6-5378-B97706DF6F6E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04FA2E1-CA85-1C69-DD91-8A3E981E8CFC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DF2B070-3862-A254-FFCA-495E67F2BF37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AE656A7-9C5B-2EA2-1322-31E3419027F9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3DC5EE5-F407-8D75-216A-2D87A31BF4C9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28F2F40-4167-806A-E294-8D36971EA856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509B15-DC26-2619-1940-583CD36A26C3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3D57B0-03CF-96A1-CE14-C71B035FB763}"/>
              </a:ext>
            </a:extLst>
          </p:cNvPr>
          <p:cNvSpPr txBox="1"/>
          <p:nvPr/>
        </p:nvSpPr>
        <p:spPr>
          <a:xfrm>
            <a:off x="1966539" y="876752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2B462C-84AB-1AD2-33F6-DC9607CCDBE9}"/>
              </a:ext>
            </a:extLst>
          </p:cNvPr>
          <p:cNvGrpSpPr/>
          <p:nvPr/>
        </p:nvGrpSpPr>
        <p:grpSpPr>
          <a:xfrm>
            <a:off x="3578070" y="1007229"/>
            <a:ext cx="381730" cy="439533"/>
            <a:chOff x="4405527" y="1835176"/>
            <a:chExt cx="3766840" cy="43372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845CA-89DC-86A9-06D7-665459A8EDCF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7E67498-5746-FE2A-3D70-A47FF1932DDC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F178EA-03BC-8661-BD83-491C631B107D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6DE580-489B-8F8E-718C-AF3C83A96C94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72A385-D275-2AFB-9681-093378652B8C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37B233E-739B-09CE-7741-1976020CC855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D7EA6E-856E-E17D-A049-9C2F492E3EDC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3DAE67-FBC6-037D-4010-E716AF59D52C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DF6B18D-D38E-ACF9-AF1F-2EB50B2D9634}"/>
              </a:ext>
            </a:extLst>
          </p:cNvPr>
          <p:cNvSpPr txBox="1"/>
          <p:nvPr/>
        </p:nvSpPr>
        <p:spPr>
          <a:xfrm>
            <a:off x="4212610" y="909541"/>
            <a:ext cx="2550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The user initiates: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Asks bot a question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A068D8C-6320-8F9B-F6F3-12008BE6EC97}"/>
              </a:ext>
            </a:extLst>
          </p:cNvPr>
          <p:cNvGrpSpPr/>
          <p:nvPr/>
        </p:nvGrpSpPr>
        <p:grpSpPr>
          <a:xfrm>
            <a:off x="2428610" y="3374447"/>
            <a:ext cx="4038737" cy="1473986"/>
            <a:chOff x="4574175" y="2859060"/>
            <a:chExt cx="4265007" cy="155656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656A55-51EB-E709-2001-FB4744DA69D1}"/>
                </a:ext>
              </a:extLst>
            </p:cNvPr>
            <p:cNvSpPr/>
            <p:nvPr/>
          </p:nvSpPr>
          <p:spPr>
            <a:xfrm>
              <a:off x="5492545" y="3707740"/>
              <a:ext cx="33466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WHO DESIGNED THE INDIAN NATIONAL FLAG?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799A1F2-8762-06A2-CAF7-E838E8B4AF3F}"/>
                </a:ext>
              </a:extLst>
            </p:cNvPr>
            <p:cNvSpPr/>
            <p:nvPr/>
          </p:nvSpPr>
          <p:spPr>
            <a:xfrm>
              <a:off x="4574175" y="3722855"/>
              <a:ext cx="872709" cy="345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24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</a:t>
              </a:r>
            </a:p>
          </p:txBody>
        </p:sp>
        <p:sp>
          <p:nvSpPr>
            <p:cNvPr id="50" name="Google Shape;613;p92">
              <a:extLst>
                <a:ext uri="{FF2B5EF4-FFF2-40B4-BE49-F238E27FC236}">
                  <a16:creationId xmlns:a16="http://schemas.microsoft.com/office/drawing/2014/main" id="{7C4A01DD-CB21-0A31-5F0A-D9754631F172}"/>
                </a:ext>
              </a:extLst>
            </p:cNvPr>
            <p:cNvSpPr/>
            <p:nvPr/>
          </p:nvSpPr>
          <p:spPr>
            <a:xfrm>
              <a:off x="5553355" y="2859060"/>
              <a:ext cx="678061" cy="792099"/>
            </a:xfrm>
            <a:custGeom>
              <a:avLst/>
              <a:gdLst/>
              <a:ahLst/>
              <a:cxnLst/>
              <a:rect l="l" t="t" r="r" b="b"/>
              <a:pathLst>
                <a:path w="3190875" h="4114800" extrusionOk="0">
                  <a:moveTo>
                    <a:pt x="1595437" y="4114769"/>
                  </a:moveTo>
                  <a:lnTo>
                    <a:pt x="1446209" y="4113422"/>
                  </a:lnTo>
                  <a:lnTo>
                    <a:pt x="1300842" y="4109461"/>
                  </a:lnTo>
                  <a:lnTo>
                    <a:pt x="1159951" y="4103008"/>
                  </a:lnTo>
                  <a:lnTo>
                    <a:pt x="1024150" y="4094182"/>
                  </a:lnTo>
                  <a:lnTo>
                    <a:pt x="958351" y="4088917"/>
                  </a:lnTo>
                  <a:lnTo>
                    <a:pt x="894055" y="4083105"/>
                  </a:lnTo>
                  <a:lnTo>
                    <a:pt x="831339" y="4076760"/>
                  </a:lnTo>
                  <a:lnTo>
                    <a:pt x="770280" y="4069897"/>
                  </a:lnTo>
                  <a:lnTo>
                    <a:pt x="710955" y="4062532"/>
                  </a:lnTo>
                  <a:lnTo>
                    <a:pt x="653440" y="4054680"/>
                  </a:lnTo>
                  <a:lnTo>
                    <a:pt x="597813" y="4046356"/>
                  </a:lnTo>
                  <a:lnTo>
                    <a:pt x="544150" y="4037574"/>
                  </a:lnTo>
                  <a:lnTo>
                    <a:pt x="492529" y="4028351"/>
                  </a:lnTo>
                  <a:lnTo>
                    <a:pt x="443025" y="4018701"/>
                  </a:lnTo>
                  <a:lnTo>
                    <a:pt x="395717" y="4008639"/>
                  </a:lnTo>
                  <a:lnTo>
                    <a:pt x="350680" y="3998180"/>
                  </a:lnTo>
                  <a:lnTo>
                    <a:pt x="307992" y="3987340"/>
                  </a:lnTo>
                  <a:lnTo>
                    <a:pt x="267729" y="3976133"/>
                  </a:lnTo>
                  <a:lnTo>
                    <a:pt x="229968" y="3964576"/>
                  </a:lnTo>
                  <a:lnTo>
                    <a:pt x="162262" y="3940466"/>
                  </a:lnTo>
                  <a:lnTo>
                    <a:pt x="105487" y="3915133"/>
                  </a:lnTo>
                  <a:lnTo>
                    <a:pt x="60258" y="3888696"/>
                  </a:lnTo>
                  <a:lnTo>
                    <a:pt x="27191" y="3861277"/>
                  </a:lnTo>
                  <a:lnTo>
                    <a:pt x="1737" y="3818571"/>
                  </a:lnTo>
                  <a:lnTo>
                    <a:pt x="0" y="3803975"/>
                  </a:lnTo>
                  <a:lnTo>
                    <a:pt x="573" y="3750145"/>
                  </a:lnTo>
                  <a:lnTo>
                    <a:pt x="2286" y="3696670"/>
                  </a:lnTo>
                  <a:lnTo>
                    <a:pt x="5121" y="3643566"/>
                  </a:lnTo>
                  <a:lnTo>
                    <a:pt x="9066" y="3590853"/>
                  </a:lnTo>
                  <a:lnTo>
                    <a:pt x="14106" y="3538547"/>
                  </a:lnTo>
                  <a:lnTo>
                    <a:pt x="20226" y="3486668"/>
                  </a:lnTo>
                  <a:lnTo>
                    <a:pt x="27411" y="3435233"/>
                  </a:lnTo>
                  <a:lnTo>
                    <a:pt x="35648" y="3384260"/>
                  </a:lnTo>
                  <a:lnTo>
                    <a:pt x="44921" y="3333767"/>
                  </a:lnTo>
                  <a:lnTo>
                    <a:pt x="55216" y="3283773"/>
                  </a:lnTo>
                  <a:lnTo>
                    <a:pt x="66518" y="3234294"/>
                  </a:lnTo>
                  <a:lnTo>
                    <a:pt x="78814" y="3185350"/>
                  </a:lnTo>
                  <a:lnTo>
                    <a:pt x="92088" y="3136958"/>
                  </a:lnTo>
                  <a:lnTo>
                    <a:pt x="106326" y="3089136"/>
                  </a:lnTo>
                  <a:lnTo>
                    <a:pt x="121514" y="3041902"/>
                  </a:lnTo>
                  <a:lnTo>
                    <a:pt x="137637" y="2995274"/>
                  </a:lnTo>
                  <a:lnTo>
                    <a:pt x="154680" y="2949271"/>
                  </a:lnTo>
                  <a:lnTo>
                    <a:pt x="172629" y="2903910"/>
                  </a:lnTo>
                  <a:lnTo>
                    <a:pt x="191469" y="2859208"/>
                  </a:lnTo>
                  <a:lnTo>
                    <a:pt x="211186" y="2815186"/>
                  </a:lnTo>
                  <a:lnTo>
                    <a:pt x="231766" y="2771859"/>
                  </a:lnTo>
                  <a:lnTo>
                    <a:pt x="253193" y="2729246"/>
                  </a:lnTo>
                  <a:lnTo>
                    <a:pt x="275454" y="2687366"/>
                  </a:lnTo>
                  <a:lnTo>
                    <a:pt x="298534" y="2646236"/>
                  </a:lnTo>
                  <a:lnTo>
                    <a:pt x="322418" y="2605874"/>
                  </a:lnTo>
                  <a:lnTo>
                    <a:pt x="347091" y="2566299"/>
                  </a:lnTo>
                  <a:lnTo>
                    <a:pt x="372540" y="2527527"/>
                  </a:lnTo>
                  <a:lnTo>
                    <a:pt x="398750" y="2489578"/>
                  </a:lnTo>
                  <a:lnTo>
                    <a:pt x="425706" y="2452469"/>
                  </a:lnTo>
                  <a:lnTo>
                    <a:pt x="453394" y="2416219"/>
                  </a:lnTo>
                  <a:lnTo>
                    <a:pt x="481799" y="2380844"/>
                  </a:lnTo>
                  <a:lnTo>
                    <a:pt x="510906" y="2346364"/>
                  </a:lnTo>
                  <a:lnTo>
                    <a:pt x="540702" y="2312797"/>
                  </a:lnTo>
                  <a:lnTo>
                    <a:pt x="571171" y="2280159"/>
                  </a:lnTo>
                  <a:lnTo>
                    <a:pt x="602300" y="2248470"/>
                  </a:lnTo>
                  <a:lnTo>
                    <a:pt x="634073" y="2217747"/>
                  </a:lnTo>
                  <a:lnTo>
                    <a:pt x="666476" y="2188008"/>
                  </a:lnTo>
                  <a:lnTo>
                    <a:pt x="699495" y="2159272"/>
                  </a:lnTo>
                  <a:lnTo>
                    <a:pt x="733115" y="2131555"/>
                  </a:lnTo>
                  <a:lnTo>
                    <a:pt x="767321" y="2104878"/>
                  </a:lnTo>
                  <a:lnTo>
                    <a:pt x="802100" y="2079256"/>
                  </a:lnTo>
                  <a:lnTo>
                    <a:pt x="837436" y="2054709"/>
                  </a:lnTo>
                  <a:lnTo>
                    <a:pt x="873314" y="2031254"/>
                  </a:lnTo>
                  <a:lnTo>
                    <a:pt x="909722" y="2008910"/>
                  </a:lnTo>
                  <a:lnTo>
                    <a:pt x="946643" y="1987693"/>
                  </a:lnTo>
                  <a:lnTo>
                    <a:pt x="984064" y="1967623"/>
                  </a:lnTo>
                  <a:lnTo>
                    <a:pt x="1021970" y="1948718"/>
                  </a:lnTo>
                  <a:lnTo>
                    <a:pt x="1060346" y="1930995"/>
                  </a:lnTo>
                  <a:lnTo>
                    <a:pt x="1099178" y="1914472"/>
                  </a:lnTo>
                  <a:lnTo>
                    <a:pt x="1138451" y="1899167"/>
                  </a:lnTo>
                  <a:lnTo>
                    <a:pt x="1178152" y="1885099"/>
                  </a:lnTo>
                  <a:lnTo>
                    <a:pt x="1218264" y="1872286"/>
                  </a:lnTo>
                  <a:lnTo>
                    <a:pt x="1258775" y="1860744"/>
                  </a:lnTo>
                  <a:lnTo>
                    <a:pt x="1299668" y="1850493"/>
                  </a:lnTo>
                  <a:lnTo>
                    <a:pt x="1340931" y="1841551"/>
                  </a:lnTo>
                  <a:lnTo>
                    <a:pt x="1382547" y="1833934"/>
                  </a:lnTo>
                  <a:lnTo>
                    <a:pt x="1424504" y="1827662"/>
                  </a:lnTo>
                  <a:lnTo>
                    <a:pt x="1466786" y="1822753"/>
                  </a:lnTo>
                  <a:lnTo>
                    <a:pt x="1509378" y="1819224"/>
                  </a:lnTo>
                  <a:lnTo>
                    <a:pt x="1552267" y="1817093"/>
                  </a:lnTo>
                  <a:lnTo>
                    <a:pt x="1595437" y="1816379"/>
                  </a:lnTo>
                  <a:lnTo>
                    <a:pt x="1638608" y="1817093"/>
                  </a:lnTo>
                  <a:lnTo>
                    <a:pt x="1681496" y="1819224"/>
                  </a:lnTo>
                  <a:lnTo>
                    <a:pt x="1724089" y="1822753"/>
                  </a:lnTo>
                  <a:lnTo>
                    <a:pt x="1766370" y="1827662"/>
                  </a:lnTo>
                  <a:lnTo>
                    <a:pt x="1808327" y="1833934"/>
                  </a:lnTo>
                  <a:lnTo>
                    <a:pt x="1849944" y="1841551"/>
                  </a:lnTo>
                  <a:lnTo>
                    <a:pt x="1891206" y="1850493"/>
                  </a:lnTo>
                  <a:lnTo>
                    <a:pt x="1932100" y="1860744"/>
                  </a:lnTo>
                  <a:lnTo>
                    <a:pt x="1972610" y="1872286"/>
                  </a:lnTo>
                  <a:lnTo>
                    <a:pt x="2012723" y="1885099"/>
                  </a:lnTo>
                  <a:lnTo>
                    <a:pt x="2052423" y="1899167"/>
                  </a:lnTo>
                  <a:lnTo>
                    <a:pt x="2091697" y="1914472"/>
                  </a:lnTo>
                  <a:lnTo>
                    <a:pt x="2130529" y="1930995"/>
                  </a:lnTo>
                  <a:lnTo>
                    <a:pt x="2168905" y="1948718"/>
                  </a:lnTo>
                  <a:lnTo>
                    <a:pt x="2206810" y="1967623"/>
                  </a:lnTo>
                  <a:lnTo>
                    <a:pt x="2244231" y="1987693"/>
                  </a:lnTo>
                  <a:lnTo>
                    <a:pt x="2281153" y="2008910"/>
                  </a:lnTo>
                  <a:lnTo>
                    <a:pt x="2317560" y="2031254"/>
                  </a:lnTo>
                  <a:lnTo>
                    <a:pt x="2353439" y="2054709"/>
                  </a:lnTo>
                  <a:lnTo>
                    <a:pt x="2388775" y="2079256"/>
                  </a:lnTo>
                  <a:lnTo>
                    <a:pt x="2423553" y="2104878"/>
                  </a:lnTo>
                  <a:lnTo>
                    <a:pt x="2457760" y="2131555"/>
                  </a:lnTo>
                  <a:lnTo>
                    <a:pt x="2491380" y="2159272"/>
                  </a:lnTo>
                  <a:lnTo>
                    <a:pt x="2524398" y="2188008"/>
                  </a:lnTo>
                  <a:lnTo>
                    <a:pt x="2556802" y="2217747"/>
                  </a:lnTo>
                  <a:lnTo>
                    <a:pt x="2588575" y="2248470"/>
                  </a:lnTo>
                  <a:lnTo>
                    <a:pt x="2619703" y="2280159"/>
                  </a:lnTo>
                  <a:lnTo>
                    <a:pt x="2650173" y="2312797"/>
                  </a:lnTo>
                  <a:lnTo>
                    <a:pt x="2679968" y="2346364"/>
                  </a:lnTo>
                  <a:lnTo>
                    <a:pt x="2709076" y="2380844"/>
                  </a:lnTo>
                  <a:lnTo>
                    <a:pt x="2737481" y="2416219"/>
                  </a:lnTo>
                  <a:lnTo>
                    <a:pt x="2765168" y="2452469"/>
                  </a:lnTo>
                  <a:lnTo>
                    <a:pt x="2792124" y="2489578"/>
                  </a:lnTo>
                  <a:lnTo>
                    <a:pt x="2818334" y="2527527"/>
                  </a:lnTo>
                  <a:lnTo>
                    <a:pt x="2843783" y="2566299"/>
                  </a:lnTo>
                  <a:lnTo>
                    <a:pt x="2868457" y="2605874"/>
                  </a:lnTo>
                  <a:lnTo>
                    <a:pt x="2892341" y="2646236"/>
                  </a:lnTo>
                  <a:lnTo>
                    <a:pt x="2915420" y="2687366"/>
                  </a:lnTo>
                  <a:lnTo>
                    <a:pt x="2937681" y="2729246"/>
                  </a:lnTo>
                  <a:lnTo>
                    <a:pt x="2959109" y="2771859"/>
                  </a:lnTo>
                  <a:lnTo>
                    <a:pt x="2979688" y="2815186"/>
                  </a:lnTo>
                  <a:lnTo>
                    <a:pt x="2999406" y="2859208"/>
                  </a:lnTo>
                  <a:lnTo>
                    <a:pt x="3018246" y="2903910"/>
                  </a:lnTo>
                  <a:lnTo>
                    <a:pt x="3036195" y="2949271"/>
                  </a:lnTo>
                  <a:lnTo>
                    <a:pt x="3053238" y="2995274"/>
                  </a:lnTo>
                  <a:lnTo>
                    <a:pt x="3069361" y="3041902"/>
                  </a:lnTo>
                  <a:lnTo>
                    <a:pt x="3084548" y="3089136"/>
                  </a:lnTo>
                  <a:lnTo>
                    <a:pt x="3098786" y="3136958"/>
                  </a:lnTo>
                  <a:lnTo>
                    <a:pt x="3112060" y="3185350"/>
                  </a:lnTo>
                  <a:lnTo>
                    <a:pt x="3124356" y="3234294"/>
                  </a:lnTo>
                  <a:lnTo>
                    <a:pt x="3135659" y="3283773"/>
                  </a:lnTo>
                  <a:lnTo>
                    <a:pt x="3145954" y="3333767"/>
                  </a:lnTo>
                  <a:lnTo>
                    <a:pt x="3155227" y="3384260"/>
                  </a:lnTo>
                  <a:lnTo>
                    <a:pt x="3163463" y="3435233"/>
                  </a:lnTo>
                  <a:lnTo>
                    <a:pt x="3170649" y="3486668"/>
                  </a:lnTo>
                  <a:lnTo>
                    <a:pt x="3176768" y="3538547"/>
                  </a:lnTo>
                  <a:lnTo>
                    <a:pt x="3181808" y="3590853"/>
                  </a:lnTo>
                  <a:lnTo>
                    <a:pt x="3185753" y="3643566"/>
                  </a:lnTo>
                  <a:lnTo>
                    <a:pt x="3188589" y="3696670"/>
                  </a:lnTo>
                  <a:lnTo>
                    <a:pt x="3190301" y="3750145"/>
                  </a:lnTo>
                  <a:lnTo>
                    <a:pt x="3190875" y="3803975"/>
                  </a:lnTo>
                  <a:lnTo>
                    <a:pt x="3189137" y="3818571"/>
                  </a:lnTo>
                  <a:lnTo>
                    <a:pt x="3163683" y="3861277"/>
                  </a:lnTo>
                  <a:lnTo>
                    <a:pt x="3130616" y="3888696"/>
                  </a:lnTo>
                  <a:lnTo>
                    <a:pt x="3085387" y="3915133"/>
                  </a:lnTo>
                  <a:lnTo>
                    <a:pt x="3028613" y="3940466"/>
                  </a:lnTo>
                  <a:lnTo>
                    <a:pt x="2960906" y="3964576"/>
                  </a:lnTo>
                  <a:lnTo>
                    <a:pt x="2923146" y="3976133"/>
                  </a:lnTo>
                  <a:lnTo>
                    <a:pt x="2882883" y="3987340"/>
                  </a:lnTo>
                  <a:lnTo>
                    <a:pt x="2840195" y="3998180"/>
                  </a:lnTo>
                  <a:lnTo>
                    <a:pt x="2795158" y="4008639"/>
                  </a:lnTo>
                  <a:lnTo>
                    <a:pt x="2747849" y="4018701"/>
                  </a:lnTo>
                  <a:lnTo>
                    <a:pt x="2698346" y="4028351"/>
                  </a:lnTo>
                  <a:lnTo>
                    <a:pt x="2646724" y="4037574"/>
                  </a:lnTo>
                  <a:lnTo>
                    <a:pt x="2593061" y="4046356"/>
                  </a:lnTo>
                  <a:lnTo>
                    <a:pt x="2537434" y="4054680"/>
                  </a:lnTo>
                  <a:lnTo>
                    <a:pt x="2479920" y="4062532"/>
                  </a:lnTo>
                  <a:lnTo>
                    <a:pt x="2420595" y="4069897"/>
                  </a:lnTo>
                  <a:lnTo>
                    <a:pt x="2359536" y="4076760"/>
                  </a:lnTo>
                  <a:lnTo>
                    <a:pt x="2296820" y="4083105"/>
                  </a:lnTo>
                  <a:lnTo>
                    <a:pt x="2232524" y="4088917"/>
                  </a:lnTo>
                  <a:lnTo>
                    <a:pt x="2166724" y="4094182"/>
                  </a:lnTo>
                  <a:lnTo>
                    <a:pt x="2030924" y="4103008"/>
                  </a:lnTo>
                  <a:lnTo>
                    <a:pt x="1890032" y="4109461"/>
                  </a:lnTo>
                  <a:lnTo>
                    <a:pt x="1744665" y="4113422"/>
                  </a:lnTo>
                  <a:lnTo>
                    <a:pt x="1595437" y="4114769"/>
                  </a:lnTo>
                  <a:close/>
                </a:path>
                <a:path w="3190875" h="4114800" extrusionOk="0">
                  <a:moveTo>
                    <a:pt x="1595437" y="1738215"/>
                  </a:moveTo>
                  <a:lnTo>
                    <a:pt x="1547722" y="1736930"/>
                  </a:lnTo>
                  <a:lnTo>
                    <a:pt x="1500680" y="1733117"/>
                  </a:lnTo>
                  <a:lnTo>
                    <a:pt x="1454380" y="1726844"/>
                  </a:lnTo>
                  <a:lnTo>
                    <a:pt x="1408886" y="1718177"/>
                  </a:lnTo>
                  <a:lnTo>
                    <a:pt x="1364265" y="1707181"/>
                  </a:lnTo>
                  <a:lnTo>
                    <a:pt x="1320583" y="1693922"/>
                  </a:lnTo>
                  <a:lnTo>
                    <a:pt x="1277906" y="1678468"/>
                  </a:lnTo>
                  <a:lnTo>
                    <a:pt x="1236301" y="1660884"/>
                  </a:lnTo>
                  <a:lnTo>
                    <a:pt x="1195833" y="1641236"/>
                  </a:lnTo>
                  <a:lnTo>
                    <a:pt x="1156569" y="1619591"/>
                  </a:lnTo>
                  <a:lnTo>
                    <a:pt x="1118576" y="1596014"/>
                  </a:lnTo>
                  <a:lnTo>
                    <a:pt x="1081919" y="1570572"/>
                  </a:lnTo>
                  <a:lnTo>
                    <a:pt x="1046664" y="1543332"/>
                  </a:lnTo>
                  <a:lnTo>
                    <a:pt x="1012877" y="1514358"/>
                  </a:lnTo>
                  <a:lnTo>
                    <a:pt x="980626" y="1483717"/>
                  </a:lnTo>
                  <a:lnTo>
                    <a:pt x="949975" y="1451477"/>
                  </a:lnTo>
                  <a:lnTo>
                    <a:pt x="920992" y="1417701"/>
                  </a:lnTo>
                  <a:lnTo>
                    <a:pt x="893743" y="1382458"/>
                  </a:lnTo>
                  <a:lnTo>
                    <a:pt x="868292" y="1345813"/>
                  </a:lnTo>
                  <a:lnTo>
                    <a:pt x="844708" y="1307831"/>
                  </a:lnTo>
                  <a:lnTo>
                    <a:pt x="823055" y="1268581"/>
                  </a:lnTo>
                  <a:lnTo>
                    <a:pt x="803401" y="1228126"/>
                  </a:lnTo>
                  <a:lnTo>
                    <a:pt x="785811" y="1186535"/>
                  </a:lnTo>
                  <a:lnTo>
                    <a:pt x="770352" y="1143872"/>
                  </a:lnTo>
                  <a:lnTo>
                    <a:pt x="757089" y="1100204"/>
                  </a:lnTo>
                  <a:lnTo>
                    <a:pt x="746090" y="1055598"/>
                  </a:lnTo>
                  <a:lnTo>
                    <a:pt x="737419" y="1010119"/>
                  </a:lnTo>
                  <a:lnTo>
                    <a:pt x="731144" y="963833"/>
                  </a:lnTo>
                  <a:lnTo>
                    <a:pt x="727331" y="916807"/>
                  </a:lnTo>
                  <a:lnTo>
                    <a:pt x="726045" y="869107"/>
                  </a:lnTo>
                  <a:lnTo>
                    <a:pt x="727331" y="821407"/>
                  </a:lnTo>
                  <a:lnTo>
                    <a:pt x="731144" y="774382"/>
                  </a:lnTo>
                  <a:lnTo>
                    <a:pt x="737419" y="728096"/>
                  </a:lnTo>
                  <a:lnTo>
                    <a:pt x="746090" y="682617"/>
                  </a:lnTo>
                  <a:lnTo>
                    <a:pt x="757089" y="638010"/>
                  </a:lnTo>
                  <a:lnTo>
                    <a:pt x="770352" y="594343"/>
                  </a:lnTo>
                  <a:lnTo>
                    <a:pt x="785811" y="551680"/>
                  </a:lnTo>
                  <a:lnTo>
                    <a:pt x="803401" y="510088"/>
                  </a:lnTo>
                  <a:lnTo>
                    <a:pt x="823055" y="469634"/>
                  </a:lnTo>
                  <a:lnTo>
                    <a:pt x="844708" y="430383"/>
                  </a:lnTo>
                  <a:lnTo>
                    <a:pt x="868292" y="392402"/>
                  </a:lnTo>
                  <a:lnTo>
                    <a:pt x="893743" y="355757"/>
                  </a:lnTo>
                  <a:lnTo>
                    <a:pt x="920992" y="320513"/>
                  </a:lnTo>
                  <a:lnTo>
                    <a:pt x="949975" y="286738"/>
                  </a:lnTo>
                  <a:lnTo>
                    <a:pt x="980626" y="254497"/>
                  </a:lnTo>
                  <a:lnTo>
                    <a:pt x="1012877" y="223857"/>
                  </a:lnTo>
                  <a:lnTo>
                    <a:pt x="1046664" y="194883"/>
                  </a:lnTo>
                  <a:lnTo>
                    <a:pt x="1081919" y="167642"/>
                  </a:lnTo>
                  <a:lnTo>
                    <a:pt x="1118576" y="142201"/>
                  </a:lnTo>
                  <a:lnTo>
                    <a:pt x="1156569" y="118624"/>
                  </a:lnTo>
                  <a:lnTo>
                    <a:pt x="1195833" y="96979"/>
                  </a:lnTo>
                  <a:lnTo>
                    <a:pt x="1236301" y="77331"/>
                  </a:lnTo>
                  <a:lnTo>
                    <a:pt x="1277906" y="59747"/>
                  </a:lnTo>
                  <a:lnTo>
                    <a:pt x="1320583" y="44292"/>
                  </a:lnTo>
                  <a:lnTo>
                    <a:pt x="1364265" y="31034"/>
                  </a:lnTo>
                  <a:lnTo>
                    <a:pt x="1408886" y="20038"/>
                  </a:lnTo>
                  <a:lnTo>
                    <a:pt x="1454380" y="11370"/>
                  </a:lnTo>
                  <a:lnTo>
                    <a:pt x="1500680" y="5097"/>
                  </a:lnTo>
                  <a:lnTo>
                    <a:pt x="1547722" y="1285"/>
                  </a:lnTo>
                  <a:lnTo>
                    <a:pt x="1595437" y="0"/>
                  </a:lnTo>
                  <a:lnTo>
                    <a:pt x="1643153" y="1285"/>
                  </a:lnTo>
                  <a:lnTo>
                    <a:pt x="1690194" y="5097"/>
                  </a:lnTo>
                  <a:lnTo>
                    <a:pt x="1736495" y="11370"/>
                  </a:lnTo>
                  <a:lnTo>
                    <a:pt x="1781989" y="20038"/>
                  </a:lnTo>
                  <a:lnTo>
                    <a:pt x="1826610" y="31034"/>
                  </a:lnTo>
                  <a:lnTo>
                    <a:pt x="1870292" y="44292"/>
                  </a:lnTo>
                  <a:lnTo>
                    <a:pt x="1912969" y="59747"/>
                  </a:lnTo>
                  <a:lnTo>
                    <a:pt x="1954574" y="77331"/>
                  </a:lnTo>
                  <a:lnTo>
                    <a:pt x="1995041" y="96979"/>
                  </a:lnTo>
                  <a:lnTo>
                    <a:pt x="2034305" y="118624"/>
                  </a:lnTo>
                  <a:lnTo>
                    <a:pt x="2072299" y="142201"/>
                  </a:lnTo>
                  <a:lnTo>
                    <a:pt x="2108956" y="167642"/>
                  </a:lnTo>
                  <a:lnTo>
                    <a:pt x="2144211" y="194883"/>
                  </a:lnTo>
                  <a:lnTo>
                    <a:pt x="2177997" y="223857"/>
                  </a:lnTo>
                  <a:lnTo>
                    <a:pt x="2210249" y="254497"/>
                  </a:lnTo>
                  <a:lnTo>
                    <a:pt x="2240899" y="286738"/>
                  </a:lnTo>
                  <a:lnTo>
                    <a:pt x="2269882" y="320513"/>
                  </a:lnTo>
                  <a:lnTo>
                    <a:pt x="2297132" y="355757"/>
                  </a:lnTo>
                  <a:lnTo>
                    <a:pt x="2322582" y="392402"/>
                  </a:lnTo>
                  <a:lnTo>
                    <a:pt x="2346167" y="430383"/>
                  </a:lnTo>
                  <a:lnTo>
                    <a:pt x="2367819" y="469634"/>
                  </a:lnTo>
                  <a:lnTo>
                    <a:pt x="2387473" y="510088"/>
                  </a:lnTo>
                  <a:lnTo>
                    <a:pt x="2405063" y="551680"/>
                  </a:lnTo>
                  <a:lnTo>
                    <a:pt x="2420522" y="594343"/>
                  </a:lnTo>
                  <a:lnTo>
                    <a:pt x="2433785" y="638010"/>
                  </a:lnTo>
                  <a:lnTo>
                    <a:pt x="2444785" y="682617"/>
                  </a:lnTo>
                  <a:lnTo>
                    <a:pt x="2453455" y="728096"/>
                  </a:lnTo>
                  <a:lnTo>
                    <a:pt x="2459730" y="774382"/>
                  </a:lnTo>
                  <a:lnTo>
                    <a:pt x="2463544" y="821407"/>
                  </a:lnTo>
                  <a:lnTo>
                    <a:pt x="2464830" y="869107"/>
                  </a:lnTo>
                  <a:lnTo>
                    <a:pt x="2463544" y="916807"/>
                  </a:lnTo>
                  <a:lnTo>
                    <a:pt x="2459730" y="963833"/>
                  </a:lnTo>
                  <a:lnTo>
                    <a:pt x="2453455" y="1010119"/>
                  </a:lnTo>
                  <a:lnTo>
                    <a:pt x="2444785" y="1055598"/>
                  </a:lnTo>
                  <a:lnTo>
                    <a:pt x="2433785" y="1100204"/>
                  </a:lnTo>
                  <a:lnTo>
                    <a:pt x="2420522" y="1143872"/>
                  </a:lnTo>
                  <a:lnTo>
                    <a:pt x="2405063" y="1186535"/>
                  </a:lnTo>
                  <a:lnTo>
                    <a:pt x="2387473" y="1228126"/>
                  </a:lnTo>
                  <a:lnTo>
                    <a:pt x="2367819" y="1268581"/>
                  </a:lnTo>
                  <a:lnTo>
                    <a:pt x="2346167" y="1307831"/>
                  </a:lnTo>
                  <a:lnTo>
                    <a:pt x="2322582" y="1345813"/>
                  </a:lnTo>
                  <a:lnTo>
                    <a:pt x="2297132" y="1382458"/>
                  </a:lnTo>
                  <a:lnTo>
                    <a:pt x="2269882" y="1417701"/>
                  </a:lnTo>
                  <a:lnTo>
                    <a:pt x="2240899" y="1451477"/>
                  </a:lnTo>
                  <a:lnTo>
                    <a:pt x="2210249" y="1483717"/>
                  </a:lnTo>
                  <a:lnTo>
                    <a:pt x="2177997" y="1514358"/>
                  </a:lnTo>
                  <a:lnTo>
                    <a:pt x="2144211" y="1543332"/>
                  </a:lnTo>
                  <a:lnTo>
                    <a:pt x="2108956" y="1570572"/>
                  </a:lnTo>
                  <a:lnTo>
                    <a:pt x="2072299" y="1596014"/>
                  </a:lnTo>
                  <a:lnTo>
                    <a:pt x="2034305" y="1619591"/>
                  </a:lnTo>
                  <a:lnTo>
                    <a:pt x="1995041" y="1641236"/>
                  </a:lnTo>
                  <a:lnTo>
                    <a:pt x="1954574" y="1660884"/>
                  </a:lnTo>
                  <a:lnTo>
                    <a:pt x="1912969" y="1678468"/>
                  </a:lnTo>
                  <a:lnTo>
                    <a:pt x="1870292" y="1693922"/>
                  </a:lnTo>
                  <a:lnTo>
                    <a:pt x="1826610" y="1707181"/>
                  </a:lnTo>
                  <a:lnTo>
                    <a:pt x="1781989" y="1718177"/>
                  </a:lnTo>
                  <a:lnTo>
                    <a:pt x="1736495" y="1726844"/>
                  </a:lnTo>
                  <a:lnTo>
                    <a:pt x="1690194" y="1733117"/>
                  </a:lnTo>
                  <a:lnTo>
                    <a:pt x="1643153" y="1736930"/>
                  </a:lnTo>
                  <a:lnTo>
                    <a:pt x="1595437" y="1738215"/>
                  </a:lnTo>
                  <a:close/>
                </a:path>
              </a:pathLst>
            </a:custGeom>
            <a:solidFill>
              <a:srgbClr val="5EAA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21FAED2-BC76-AF42-A56E-5DE1E0B93D91}"/>
              </a:ext>
            </a:extLst>
          </p:cNvPr>
          <p:cNvSpPr txBox="1"/>
          <p:nvPr/>
        </p:nvSpPr>
        <p:spPr>
          <a:xfrm>
            <a:off x="11806796" y="856579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09F40C-1120-E34D-9F12-65ACD07E5C4A}"/>
              </a:ext>
            </a:extLst>
          </p:cNvPr>
          <p:cNvSpPr txBox="1"/>
          <p:nvPr/>
        </p:nvSpPr>
        <p:spPr>
          <a:xfrm>
            <a:off x="13848364" y="880195"/>
            <a:ext cx="3500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8761D"/>
                </a:solidFill>
              </a:rPr>
              <a:t>Retrieving data from millions of existing data sources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4CF8EB-6993-6941-1C87-7E6515953D14}"/>
              </a:ext>
            </a:extLst>
          </p:cNvPr>
          <p:cNvGrpSpPr/>
          <p:nvPr/>
        </p:nvGrpSpPr>
        <p:grpSpPr>
          <a:xfrm>
            <a:off x="14736128" y="1895933"/>
            <a:ext cx="7178490" cy="4618490"/>
            <a:chOff x="14736128" y="1895933"/>
            <a:chExt cx="7178490" cy="4618490"/>
          </a:xfrm>
        </p:grpSpPr>
        <p:sp>
          <p:nvSpPr>
            <p:cNvPr id="10" name="Cloud Callout 9">
              <a:extLst>
                <a:ext uri="{FF2B5EF4-FFF2-40B4-BE49-F238E27FC236}">
                  <a16:creationId xmlns:a16="http://schemas.microsoft.com/office/drawing/2014/main" id="{7B9CB3AB-AE05-C54D-971D-65D1922CD9BE}"/>
                </a:ext>
              </a:extLst>
            </p:cNvPr>
            <p:cNvSpPr/>
            <p:nvPr/>
          </p:nvSpPr>
          <p:spPr>
            <a:xfrm>
              <a:off x="14736128" y="1895933"/>
              <a:ext cx="7178490" cy="4618490"/>
            </a:xfrm>
            <a:prstGeom prst="cloudCallout">
              <a:avLst>
                <a:gd name="adj1" fmla="val -69628"/>
                <a:gd name="adj2" fmla="val -20665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C30D65-B008-E941-92AC-013B2154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10506" y="3484116"/>
              <a:ext cx="1038398" cy="13608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D0DF04-7DC0-554B-89FA-045BEFE09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45302" y="3470454"/>
              <a:ext cx="1328055" cy="13881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5D77BD-ECD4-0848-881C-5BD39E8E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42086" y="3459523"/>
              <a:ext cx="1410035" cy="141003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CA59C67-3B88-184E-BDC1-85B24787C11A}"/>
              </a:ext>
            </a:extLst>
          </p:cNvPr>
          <p:cNvSpPr txBox="1"/>
          <p:nvPr/>
        </p:nvSpPr>
        <p:spPr>
          <a:xfrm>
            <a:off x="7074320" y="2122370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+mj-lt"/>
              </a:rPr>
              <a:t>Step 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33D7B-8B27-9647-987E-C70BC07556AF}"/>
              </a:ext>
            </a:extLst>
          </p:cNvPr>
          <p:cNvGrpSpPr/>
          <p:nvPr/>
        </p:nvGrpSpPr>
        <p:grpSpPr>
          <a:xfrm flipH="1">
            <a:off x="8685851" y="2252847"/>
            <a:ext cx="381730" cy="439533"/>
            <a:chOff x="4405527" y="1835176"/>
            <a:chExt cx="3766840" cy="433723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CAE7E0F-C259-BA40-ACAE-9258A8A9E5B2}"/>
                </a:ext>
              </a:extLst>
            </p:cNvPr>
            <p:cNvGrpSpPr/>
            <p:nvPr/>
          </p:nvGrpSpPr>
          <p:grpSpPr>
            <a:xfrm>
              <a:off x="4407504" y="1835176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9EA36AB-21DB-0C4F-B378-672FC478492F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64C25B8-4D72-2045-A9D0-7070C60F91C3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86F42D8-9E0A-6445-9F29-D75FC94AFA94}"/>
                </a:ext>
              </a:extLst>
            </p:cNvPr>
            <p:cNvGrpSpPr/>
            <p:nvPr/>
          </p:nvGrpSpPr>
          <p:grpSpPr>
            <a:xfrm rot="10800000" flipV="1">
              <a:off x="4405527" y="4222790"/>
              <a:ext cx="2583096" cy="1949624"/>
              <a:chOff x="4407504" y="1835176"/>
              <a:chExt cx="2583096" cy="1949624"/>
            </a:xfrm>
            <a:solidFill>
              <a:srgbClr val="70ADBF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C7265F1-FA2D-F946-92E3-3780396E8476}"/>
                  </a:ext>
                </a:extLst>
              </p:cNvPr>
              <p:cNvSpPr/>
              <p:nvPr/>
            </p:nvSpPr>
            <p:spPr>
              <a:xfrm rot="2700000">
                <a:off x="3849983" y="2392699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F463F71-42A2-F04E-A67C-F439DB422A76}"/>
                  </a:ext>
                </a:extLst>
              </p:cNvPr>
              <p:cNvSpPr/>
              <p:nvPr/>
            </p:nvSpPr>
            <p:spPr>
              <a:xfrm rot="2700000">
                <a:off x="5598500" y="2392697"/>
                <a:ext cx="1949622" cy="8345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5D4CF4-FC82-6940-A859-2F2BA6A17278}"/>
                </a:ext>
              </a:extLst>
            </p:cNvPr>
            <p:cNvSpPr/>
            <p:nvPr/>
          </p:nvSpPr>
          <p:spPr>
            <a:xfrm rot="2700000">
              <a:off x="5601231" y="3585263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C9C3347-83EE-F446-9887-9B6D0173FC1F}"/>
                </a:ext>
              </a:extLst>
            </p:cNvPr>
            <p:cNvSpPr/>
            <p:nvPr/>
          </p:nvSpPr>
          <p:spPr>
            <a:xfrm rot="2700000">
              <a:off x="7335304" y="3592089"/>
              <a:ext cx="837063" cy="837063"/>
            </a:xfrm>
            <a:prstGeom prst="rect">
              <a:avLst/>
            </a:prstGeom>
            <a:solidFill>
              <a:srgbClr val="66A6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F26653F-EB22-CA4B-9A49-529644830091}"/>
              </a:ext>
            </a:extLst>
          </p:cNvPr>
          <p:cNvSpPr txBox="1"/>
          <p:nvPr/>
        </p:nvSpPr>
        <p:spPr>
          <a:xfrm>
            <a:off x="9182283" y="2149448"/>
            <a:ext cx="4306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rgbClr val="38761D"/>
                </a:solidFill>
              </a:rPr>
              <a:t>Curates a response for the Question</a:t>
            </a:r>
          </a:p>
          <a:p>
            <a:pPr lvl="0"/>
            <a:r>
              <a:rPr lang="en-GB" sz="1800" dirty="0">
                <a:solidFill>
                  <a:srgbClr val="38761D"/>
                </a:solidFill>
              </a:rPr>
              <a:t>Based on available data</a:t>
            </a:r>
            <a:endParaRPr lang="en-GB" sz="1800" dirty="0">
              <a:solidFill>
                <a:srgbClr val="5EAABC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431CB9-3667-5C49-917E-7FA8926CF8D5}"/>
              </a:ext>
            </a:extLst>
          </p:cNvPr>
          <p:cNvSpPr/>
          <p:nvPr/>
        </p:nvSpPr>
        <p:spPr>
          <a:xfrm>
            <a:off x="8105785" y="3641085"/>
            <a:ext cx="328062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/>
            <a:r>
              <a:rPr lang="en-GB" sz="2400" b="1" dirty="0">
                <a:solidFill>
                  <a:schemeClr val="bg1"/>
                </a:solidFill>
                <a:highlight>
                  <a:srgbClr val="5EAABC"/>
                </a:highlight>
                <a:latin typeface="Inter SemiBold" panose="02000503000000020004" pitchFamily="2" charset="0"/>
                <a:ea typeface="Inter SemiBold" panose="02000503000000020004" pitchFamily="2" charset="0"/>
              </a:rPr>
              <a:t>PINGALI VENKAYYA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2EBAB1-AF92-4642-9BF0-5CCAF4D39938}"/>
              </a:ext>
            </a:extLst>
          </p:cNvPr>
          <p:cNvGrpSpPr/>
          <p:nvPr/>
        </p:nvGrpSpPr>
        <p:grpSpPr>
          <a:xfrm>
            <a:off x="6195767" y="4207813"/>
            <a:ext cx="2088445" cy="305454"/>
            <a:chOff x="6809784" y="5887273"/>
            <a:chExt cx="2836535" cy="414869"/>
          </a:xfrm>
        </p:grpSpPr>
        <p:sp>
          <p:nvSpPr>
            <p:cNvPr id="82" name="L-Shape 81">
              <a:extLst>
                <a:ext uri="{FF2B5EF4-FFF2-40B4-BE49-F238E27FC236}">
                  <a16:creationId xmlns:a16="http://schemas.microsoft.com/office/drawing/2014/main" id="{B736A2C7-CC8A-D649-B7DC-7052281E5629}"/>
                </a:ext>
              </a:extLst>
            </p:cNvPr>
            <p:cNvSpPr/>
            <p:nvPr/>
          </p:nvSpPr>
          <p:spPr>
            <a:xfrm rot="13500000">
              <a:off x="6809784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L-Shape 82">
              <a:extLst>
                <a:ext uri="{FF2B5EF4-FFF2-40B4-BE49-F238E27FC236}">
                  <a16:creationId xmlns:a16="http://schemas.microsoft.com/office/drawing/2014/main" id="{0D7FC8D7-8353-3646-A126-F83DBF1271C3}"/>
                </a:ext>
              </a:extLst>
            </p:cNvPr>
            <p:cNvSpPr/>
            <p:nvPr/>
          </p:nvSpPr>
          <p:spPr>
            <a:xfrm rot="13500000">
              <a:off x="7112493" y="5887278"/>
              <a:ext cx="414864" cy="414864"/>
            </a:xfrm>
            <a:prstGeom prst="corner">
              <a:avLst>
                <a:gd name="adj1" fmla="val 22790"/>
                <a:gd name="adj2" fmla="val 218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L-Shape 83">
              <a:extLst>
                <a:ext uri="{FF2B5EF4-FFF2-40B4-BE49-F238E27FC236}">
                  <a16:creationId xmlns:a16="http://schemas.microsoft.com/office/drawing/2014/main" id="{6F377B82-FC98-2944-B3C0-24DA4C78FD64}"/>
                </a:ext>
              </a:extLst>
            </p:cNvPr>
            <p:cNvSpPr/>
            <p:nvPr/>
          </p:nvSpPr>
          <p:spPr>
            <a:xfrm rot="13500000">
              <a:off x="7415202" y="5887278"/>
              <a:ext cx="414864" cy="414864"/>
            </a:xfrm>
            <a:prstGeom prst="corner">
              <a:avLst>
                <a:gd name="adj1" fmla="val 15755"/>
                <a:gd name="adj2" fmla="val 1484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L-Shape 84">
              <a:extLst>
                <a:ext uri="{FF2B5EF4-FFF2-40B4-BE49-F238E27FC236}">
                  <a16:creationId xmlns:a16="http://schemas.microsoft.com/office/drawing/2014/main" id="{43E3487A-BE92-2C42-AEA7-1242AD135B09}"/>
                </a:ext>
              </a:extLst>
            </p:cNvPr>
            <p:cNvSpPr/>
            <p:nvPr/>
          </p:nvSpPr>
          <p:spPr>
            <a:xfrm rot="13500000">
              <a:off x="7717911" y="5887278"/>
              <a:ext cx="414864" cy="414864"/>
            </a:xfrm>
            <a:prstGeom prst="corner">
              <a:avLst>
                <a:gd name="adj1" fmla="val 15214"/>
                <a:gd name="adj2" fmla="val 15922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L-Shape 85">
              <a:extLst>
                <a:ext uri="{FF2B5EF4-FFF2-40B4-BE49-F238E27FC236}">
                  <a16:creationId xmlns:a16="http://schemas.microsoft.com/office/drawing/2014/main" id="{12E3D160-99C9-644D-BA6D-095474214179}"/>
                </a:ext>
              </a:extLst>
            </p:cNvPr>
            <p:cNvSpPr/>
            <p:nvPr/>
          </p:nvSpPr>
          <p:spPr>
            <a:xfrm rot="13500000">
              <a:off x="8020620" y="5887277"/>
              <a:ext cx="414864" cy="414864"/>
            </a:xfrm>
            <a:prstGeom prst="corner">
              <a:avLst>
                <a:gd name="adj1" fmla="val 14891"/>
                <a:gd name="adj2" fmla="val 16447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L-Shape 86">
              <a:extLst>
                <a:ext uri="{FF2B5EF4-FFF2-40B4-BE49-F238E27FC236}">
                  <a16:creationId xmlns:a16="http://schemas.microsoft.com/office/drawing/2014/main" id="{2F8D2CC1-EB4F-294C-B7C9-8A98116051FC}"/>
                </a:ext>
              </a:extLst>
            </p:cNvPr>
            <p:cNvSpPr/>
            <p:nvPr/>
          </p:nvSpPr>
          <p:spPr>
            <a:xfrm rot="13500000">
              <a:off x="8323329" y="5887276"/>
              <a:ext cx="414864" cy="414864"/>
            </a:xfrm>
            <a:prstGeom prst="corner">
              <a:avLst>
                <a:gd name="adj1" fmla="val 10473"/>
                <a:gd name="adj2" fmla="val 1110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L-Shape 87">
              <a:extLst>
                <a:ext uri="{FF2B5EF4-FFF2-40B4-BE49-F238E27FC236}">
                  <a16:creationId xmlns:a16="http://schemas.microsoft.com/office/drawing/2014/main" id="{389B534D-C9CF-8B46-B3DC-B288A9098FCD}"/>
                </a:ext>
              </a:extLst>
            </p:cNvPr>
            <p:cNvSpPr/>
            <p:nvPr/>
          </p:nvSpPr>
          <p:spPr>
            <a:xfrm rot="13500000">
              <a:off x="8626038" y="5887275"/>
              <a:ext cx="414864" cy="414864"/>
            </a:xfrm>
            <a:prstGeom prst="corner">
              <a:avLst>
                <a:gd name="adj1" fmla="val 8850"/>
                <a:gd name="adj2" fmla="val 9178"/>
              </a:avLst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3B1E48E2-DD6B-5648-AA8B-BA697B8753AE}"/>
                </a:ext>
              </a:extLst>
            </p:cNvPr>
            <p:cNvSpPr/>
            <p:nvPr/>
          </p:nvSpPr>
          <p:spPr>
            <a:xfrm rot="13500000">
              <a:off x="8928747" y="5887274"/>
              <a:ext cx="414864" cy="414864"/>
            </a:xfrm>
            <a:prstGeom prst="corner">
              <a:avLst>
                <a:gd name="adj1" fmla="val 7137"/>
                <a:gd name="adj2" fmla="val 7466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L-Shape 89">
              <a:extLst>
                <a:ext uri="{FF2B5EF4-FFF2-40B4-BE49-F238E27FC236}">
                  <a16:creationId xmlns:a16="http://schemas.microsoft.com/office/drawing/2014/main" id="{14096CD0-506C-BB4F-9C83-CC41DCF19A22}"/>
                </a:ext>
              </a:extLst>
            </p:cNvPr>
            <p:cNvSpPr/>
            <p:nvPr/>
          </p:nvSpPr>
          <p:spPr>
            <a:xfrm rot="13500000">
              <a:off x="9231455" y="5887273"/>
              <a:ext cx="414864" cy="414864"/>
            </a:xfrm>
            <a:prstGeom prst="corner">
              <a:avLst>
                <a:gd name="adj1" fmla="val 6678"/>
                <a:gd name="adj2" fmla="val 6909"/>
              </a:avLst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17CED9-8DAF-C16B-6450-E9A9FE2B6245}"/>
              </a:ext>
            </a:extLst>
          </p:cNvPr>
          <p:cNvGrpSpPr/>
          <p:nvPr/>
        </p:nvGrpSpPr>
        <p:grpSpPr>
          <a:xfrm>
            <a:off x="13418242" y="945894"/>
            <a:ext cx="407389" cy="488610"/>
            <a:chOff x="9532844" y="492012"/>
            <a:chExt cx="407389" cy="4886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765BA4-F312-95E6-91ED-C50CFE8C8ACE}"/>
                </a:ext>
              </a:extLst>
            </p:cNvPr>
            <p:cNvGrpSpPr/>
            <p:nvPr/>
          </p:nvGrpSpPr>
          <p:grpSpPr>
            <a:xfrm rot="13531686">
              <a:off x="9617466" y="657856"/>
              <a:ext cx="262499" cy="383034"/>
              <a:chOff x="9160910" y="665062"/>
              <a:chExt cx="262499" cy="38303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18C3B3-099F-0F06-F810-329B2A3E045A}"/>
                  </a:ext>
                </a:extLst>
              </p:cNvPr>
              <p:cNvSpPr/>
              <p:nvPr/>
            </p:nvSpPr>
            <p:spPr>
              <a:xfrm rot="2700000">
                <a:off x="9161110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11B54A-4900-CDF1-B4AD-A8F883AA95C3}"/>
                  </a:ext>
                </a:extLst>
              </p:cNvPr>
              <p:cNvSpPr/>
              <p:nvPr/>
            </p:nvSpPr>
            <p:spPr>
              <a:xfrm rot="8100000" flipV="1">
                <a:off x="9160910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A77595-31EB-42A3-AFE3-955F5E86A7E2}"/>
                  </a:ext>
                </a:extLst>
              </p:cNvPr>
              <p:cNvSpPr/>
              <p:nvPr/>
            </p:nvSpPr>
            <p:spPr>
              <a:xfrm rot="2700000">
                <a:off x="9338581" y="842415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DB868-1A39-EB80-F8D0-FBBFB05F0CA4}"/>
                </a:ext>
              </a:extLst>
            </p:cNvPr>
            <p:cNvGrpSpPr/>
            <p:nvPr/>
          </p:nvGrpSpPr>
          <p:grpSpPr>
            <a:xfrm rot="2679429">
              <a:off x="9532844" y="492012"/>
              <a:ext cx="261035" cy="383034"/>
              <a:chOff x="9338104" y="665062"/>
              <a:chExt cx="261035" cy="38303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29FECB-8D64-EF8D-4C98-E6DE186C6CC3}"/>
                  </a:ext>
                </a:extLst>
              </p:cNvPr>
              <p:cNvSpPr/>
              <p:nvPr/>
            </p:nvSpPr>
            <p:spPr>
              <a:xfrm rot="2700000">
                <a:off x="9338304" y="721561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0762786-19CB-F09C-D01A-151F94E544D8}"/>
                  </a:ext>
                </a:extLst>
              </p:cNvPr>
              <p:cNvSpPr/>
              <p:nvPr/>
            </p:nvSpPr>
            <p:spPr>
              <a:xfrm rot="8100000" flipV="1">
                <a:off x="9338104" y="963520"/>
                <a:ext cx="197574" cy="84576"/>
              </a:xfrm>
              <a:prstGeom prst="rect">
                <a:avLst/>
              </a:prstGeom>
              <a:solidFill>
                <a:srgbClr val="70AD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AFC9B3-345A-378E-87E6-A170BCED03AD}"/>
                  </a:ext>
                </a:extLst>
              </p:cNvPr>
              <p:cNvSpPr/>
              <p:nvPr/>
            </p:nvSpPr>
            <p:spPr>
              <a:xfrm rot="2700000">
                <a:off x="9514311" y="843106"/>
                <a:ext cx="84827" cy="84828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9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26" presetClass="emph" presetSubtype="0" repeatCount="2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6" grpId="0"/>
      <p:bldP spid="141" grpId="0"/>
      <p:bldP spid="140" grpId="0"/>
      <p:bldP spid="55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2;p67">
            <a:extLst>
              <a:ext uri="{FF2B5EF4-FFF2-40B4-BE49-F238E27FC236}">
                <a16:creationId xmlns:a16="http://schemas.microsoft.com/office/drawing/2014/main" id="{A5D30CAA-3791-8F7B-CC8F-DC3BAED5933E}"/>
              </a:ext>
            </a:extLst>
          </p:cNvPr>
          <p:cNvPicPr preferRelativeResize="0"/>
          <p:nvPr/>
        </p:nvPicPr>
        <p:blipFill rotWithShape="1">
          <a:blip r:embed="rId3"/>
          <a:srcRect r="89800" b="-59974"/>
          <a:stretch/>
        </p:blipFill>
        <p:spPr>
          <a:xfrm>
            <a:off x="298567" y="145061"/>
            <a:ext cx="1693520" cy="8559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8ECA27-E8B7-56C9-ED2D-617910299857}"/>
              </a:ext>
            </a:extLst>
          </p:cNvPr>
          <p:cNvGrpSpPr/>
          <p:nvPr/>
        </p:nvGrpSpPr>
        <p:grpSpPr>
          <a:xfrm>
            <a:off x="19145302" y="-215052"/>
            <a:ext cx="2772794" cy="1431364"/>
            <a:chOff x="19145302" y="-215052"/>
            <a:chExt cx="2772794" cy="1431364"/>
          </a:xfrm>
        </p:grpSpPr>
        <p:pic>
          <p:nvPicPr>
            <p:cNvPr id="4" name="Picture 3" descr="A black background with blue and green text&#10;&#10;Description automatically generated">
              <a:extLst>
                <a:ext uri="{FF2B5EF4-FFF2-40B4-BE49-F238E27FC236}">
                  <a16:creationId xmlns:a16="http://schemas.microsoft.com/office/drawing/2014/main" id="{02089357-5C95-8EBD-81D9-A94ED65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5302" y="-215052"/>
              <a:ext cx="2727271" cy="1431364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B5FA50-BD06-BFDC-A56E-8C78D688A345}"/>
                </a:ext>
              </a:extLst>
            </p:cNvPr>
            <p:cNvGrpSpPr/>
            <p:nvPr/>
          </p:nvGrpSpPr>
          <p:grpSpPr>
            <a:xfrm>
              <a:off x="21631297" y="335516"/>
              <a:ext cx="286799" cy="330227"/>
              <a:chOff x="4405527" y="1835176"/>
              <a:chExt cx="3766840" cy="433723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B2BE14B-E1D3-42C2-0975-9CE8D397EB98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9F6EF94-3F2C-CFA6-5378-B97706DF6F6E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04FA2E1-CA85-1C69-DD91-8A3E981E8CFC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DF2B070-3862-A254-FFCA-495E67F2BF37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AE656A7-9C5B-2EA2-1322-31E3419027F9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3DC5EE5-F407-8D75-216A-2D87A31BF4C9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28F2F40-4167-806A-E294-8D36971EA856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509B15-DC26-2619-1940-583CD36A26C3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24A76-1A65-D928-303F-274A8C19D6D7}"/>
              </a:ext>
            </a:extLst>
          </p:cNvPr>
          <p:cNvGrpSpPr/>
          <p:nvPr/>
        </p:nvGrpSpPr>
        <p:grpSpPr>
          <a:xfrm>
            <a:off x="8494295" y="1813784"/>
            <a:ext cx="5007211" cy="5077386"/>
            <a:chOff x="1906388" y="1411855"/>
            <a:chExt cx="2762233" cy="28009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9558F6-AA73-C669-723E-A92B12D7BF20}"/>
                </a:ext>
              </a:extLst>
            </p:cNvPr>
            <p:cNvSpPr/>
            <p:nvPr/>
          </p:nvSpPr>
          <p:spPr>
            <a:xfrm>
              <a:off x="1906388" y="1411855"/>
              <a:ext cx="2762233" cy="2762233"/>
            </a:xfrm>
            <a:prstGeom prst="ellipse">
              <a:avLst/>
            </a:prstGeom>
            <a:gradFill>
              <a:gsLst>
                <a:gs pos="25000">
                  <a:srgbClr val="FFC000"/>
                </a:gs>
                <a:gs pos="75000">
                  <a:srgbClr val="FFFF00"/>
                </a:gs>
                <a:gs pos="100000">
                  <a:schemeClr val="bg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Placeholder 9">
              <a:extLst>
                <a:ext uri="{FF2B5EF4-FFF2-40B4-BE49-F238E27FC236}">
                  <a16:creationId xmlns:a16="http://schemas.microsoft.com/office/drawing/2014/main" id="{BD681418-F70D-FBAB-FA2D-B63B37E7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" t="2202" r="2220" b="2202"/>
            <a:stretch/>
          </p:blipFill>
          <p:spPr>
            <a:xfrm>
              <a:off x="1940169" y="1591692"/>
              <a:ext cx="2621108" cy="2621108"/>
            </a:xfrm>
            <a:prstGeom prst="ellipse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737F00B-743E-7DDB-BB5B-C66CCF0DE46A}"/>
              </a:ext>
            </a:extLst>
          </p:cNvPr>
          <p:cNvGrpSpPr/>
          <p:nvPr/>
        </p:nvGrpSpPr>
        <p:grpSpPr>
          <a:xfrm>
            <a:off x="7345155" y="890454"/>
            <a:ext cx="7051318" cy="923330"/>
            <a:chOff x="4692446" y="891828"/>
            <a:chExt cx="7051318" cy="92333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305A8B-63BF-001E-597F-065C0636C01D}"/>
                </a:ext>
              </a:extLst>
            </p:cNvPr>
            <p:cNvSpPr txBox="1"/>
            <p:nvPr/>
          </p:nvSpPr>
          <p:spPr>
            <a:xfrm>
              <a:off x="4692446" y="891828"/>
              <a:ext cx="65533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400" b="1" dirty="0">
                  <a:solidFill>
                    <a:schemeClr val="dk1"/>
                  </a:solidFill>
                  <a:latin typeface="+mj-lt"/>
                </a:rPr>
                <a:t>Introducing a twist</a:t>
              </a:r>
              <a:endParaRPr lang="en-GB" sz="6600" b="1" dirty="0">
                <a:solidFill>
                  <a:srgbClr val="38761D"/>
                </a:solidFill>
                <a:latin typeface="+mj-lt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47C3548-08B1-0609-7F31-59952755E463}"/>
                </a:ext>
              </a:extLst>
            </p:cNvPr>
            <p:cNvGrpSpPr/>
            <p:nvPr/>
          </p:nvGrpSpPr>
          <p:grpSpPr>
            <a:xfrm>
              <a:off x="11362034" y="1133726"/>
              <a:ext cx="381730" cy="439533"/>
              <a:chOff x="4405527" y="1835176"/>
              <a:chExt cx="3766840" cy="43372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4E21768-E0CF-DC80-022C-69179D889D28}"/>
                  </a:ext>
                </a:extLst>
              </p:cNvPr>
              <p:cNvGrpSpPr/>
              <p:nvPr/>
            </p:nvGrpSpPr>
            <p:grpSpPr>
              <a:xfrm>
                <a:off x="4407504" y="1835176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50A80E7-AD9D-4137-C66D-4835715394A3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0D1F0CFB-C1C1-01DC-700B-75C29ED33F37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6E0B94B-EEE3-6CA2-F406-4C7D9D098475}"/>
                  </a:ext>
                </a:extLst>
              </p:cNvPr>
              <p:cNvGrpSpPr/>
              <p:nvPr/>
            </p:nvGrpSpPr>
            <p:grpSpPr>
              <a:xfrm rot="10800000" flipV="1">
                <a:off x="4405527" y="4222790"/>
                <a:ext cx="2583096" cy="1949624"/>
                <a:chOff x="4407504" y="1835176"/>
                <a:chExt cx="2583096" cy="1949624"/>
              </a:xfrm>
              <a:solidFill>
                <a:srgbClr val="70ADBF"/>
              </a:solidFill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AB54C401-15FF-C666-F8E6-F82D2046CB0E}"/>
                    </a:ext>
                  </a:extLst>
                </p:cNvPr>
                <p:cNvSpPr/>
                <p:nvPr/>
              </p:nvSpPr>
              <p:spPr>
                <a:xfrm rot="2700000">
                  <a:off x="3849983" y="2392699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4FEF911-20A6-0846-81EE-B1A7EEA27D43}"/>
                    </a:ext>
                  </a:extLst>
                </p:cNvPr>
                <p:cNvSpPr/>
                <p:nvPr/>
              </p:nvSpPr>
              <p:spPr>
                <a:xfrm rot="2700000">
                  <a:off x="5598500" y="2392697"/>
                  <a:ext cx="1949622" cy="8345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2E0CC31-811D-10C1-865F-BE5966BEEC54}"/>
                  </a:ext>
                </a:extLst>
              </p:cNvPr>
              <p:cNvSpPr/>
              <p:nvPr/>
            </p:nvSpPr>
            <p:spPr>
              <a:xfrm rot="2700000">
                <a:off x="5601231" y="3585263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6ECB2CA-2F87-A1AA-9D5E-A89821B0BB4B}"/>
                  </a:ext>
                </a:extLst>
              </p:cNvPr>
              <p:cNvSpPr/>
              <p:nvPr/>
            </p:nvSpPr>
            <p:spPr>
              <a:xfrm rot="2700000">
                <a:off x="7335304" y="3592089"/>
                <a:ext cx="837063" cy="837063"/>
              </a:xfrm>
              <a:prstGeom prst="rect">
                <a:avLst/>
              </a:prstGeom>
              <a:solidFill>
                <a:srgbClr val="66A6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903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dbhut India FInal">
      <a:dk1>
        <a:sysClr val="windowText" lastClr="000000"/>
      </a:dk1>
      <a:lt1>
        <a:sysClr val="window" lastClr="FFFFFF"/>
      </a:lt1>
      <a:dk2>
        <a:srgbClr val="005C75"/>
      </a:dk2>
      <a:lt2>
        <a:srgbClr val="E8E8E8"/>
      </a:lt2>
      <a:accent1>
        <a:srgbClr val="5EAABC"/>
      </a:accent1>
      <a:accent2>
        <a:srgbClr val="65A782"/>
      </a:accent2>
      <a:accent3>
        <a:srgbClr val="B6D4DA"/>
      </a:accent3>
      <a:accent4>
        <a:srgbClr val="A55D3D"/>
      </a:accent4>
      <a:accent5>
        <a:srgbClr val="F9D97D"/>
      </a:accent5>
      <a:accent6>
        <a:srgbClr val="6B538C"/>
      </a:accent6>
      <a:hlink>
        <a:srgbClr val="B3E4C2"/>
      </a:hlink>
      <a:folHlink>
        <a:srgbClr val="CAF9D8"/>
      </a:folHlink>
    </a:clrScheme>
    <a:fontScheme name="Custom 39">
      <a:majorFont>
        <a:latin typeface="Bespoke Stencil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dbhut India FInal">
    <a:dk1>
      <a:sysClr val="windowText" lastClr="000000"/>
    </a:dk1>
    <a:lt1>
      <a:sysClr val="window" lastClr="FFFFFF"/>
    </a:lt1>
    <a:dk2>
      <a:srgbClr val="005C75"/>
    </a:dk2>
    <a:lt2>
      <a:srgbClr val="E8E8E8"/>
    </a:lt2>
    <a:accent1>
      <a:srgbClr val="5EAABC"/>
    </a:accent1>
    <a:accent2>
      <a:srgbClr val="65A782"/>
    </a:accent2>
    <a:accent3>
      <a:srgbClr val="B6D4DA"/>
    </a:accent3>
    <a:accent4>
      <a:srgbClr val="A55D3D"/>
    </a:accent4>
    <a:accent5>
      <a:srgbClr val="F9D97D"/>
    </a:accent5>
    <a:accent6>
      <a:srgbClr val="6B538C"/>
    </a:accent6>
    <a:hlink>
      <a:srgbClr val="B3E4C2"/>
    </a:hlink>
    <a:folHlink>
      <a:srgbClr val="CAF9D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</TotalTime>
  <Words>379</Words>
  <Application>Microsoft Macintosh PowerPoint</Application>
  <PresentationFormat>Custom</PresentationFormat>
  <Paragraphs>90</Paragraphs>
  <Slides>13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Aptos</vt:lpstr>
      <vt:lpstr>Arial</vt:lpstr>
      <vt:lpstr>Bespoke Stencil</vt:lpstr>
      <vt:lpstr>Cambay</vt:lpstr>
      <vt:lpstr>Inter</vt:lpstr>
      <vt:lpstr>Inter Medium</vt:lpstr>
      <vt:lpstr>Inter SemiBold</vt:lpstr>
      <vt:lpstr>Open Sans</vt:lpstr>
      <vt:lpstr>Raleway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Sukriti Sachar</dc:creator>
  <cp:lastModifiedBy>Microsoft Office User</cp:lastModifiedBy>
  <cp:revision>97</cp:revision>
  <dcterms:created xsi:type="dcterms:W3CDTF">2024-04-22T13:26:31Z</dcterms:created>
  <dcterms:modified xsi:type="dcterms:W3CDTF">2024-05-07T11:02:17Z</dcterms:modified>
</cp:coreProperties>
</file>